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tags/tag2.xml" ContentType="application/vnd.openxmlformats-officedocument.presentationml.tags+xml"/>
  <Override PartName="/ppt/tags/tag3.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84" r:id="rId2"/>
  </p:sldMasterIdLst>
  <p:handoutMasterIdLst>
    <p:handoutMasterId r:id="rId26"/>
  </p:handoutMasterIdLst>
  <p:sldIdLst>
    <p:sldId id="256" r:id="rId3"/>
    <p:sldId id="279" r:id="rId4"/>
    <p:sldId id="283" r:id="rId5"/>
    <p:sldId id="267" r:id="rId6"/>
    <p:sldId id="268" r:id="rId7"/>
    <p:sldId id="288" r:id="rId8"/>
    <p:sldId id="289" r:id="rId9"/>
    <p:sldId id="290" r:id="rId10"/>
    <p:sldId id="257" r:id="rId11"/>
    <p:sldId id="285" r:id="rId12"/>
    <p:sldId id="291" r:id="rId13"/>
    <p:sldId id="294" r:id="rId14"/>
    <p:sldId id="261" r:id="rId15"/>
    <p:sldId id="270" r:id="rId16"/>
    <p:sldId id="274" r:id="rId17"/>
    <p:sldId id="275" r:id="rId18"/>
    <p:sldId id="292" r:id="rId19"/>
    <p:sldId id="271" r:id="rId20"/>
    <p:sldId id="262" r:id="rId21"/>
    <p:sldId id="293" r:id="rId22"/>
    <p:sldId id="295" r:id="rId23"/>
    <p:sldId id="264" r:id="rId24"/>
    <p:sldId id="272" r:id="rId25"/>
  </p:sldIdLst>
  <p:sldSz cx="9144000" cy="6858000" type="screen4x3"/>
  <p:notesSz cx="7077075" cy="939323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1032"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tsn.tno.nl\Data\Users\drupsteenl\Home\Documents\LFI\plaatjes\figure_use%20of%20learning%20potential.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lineChart>
        <c:grouping val="standard"/>
        <c:varyColors val="0"/>
        <c:ser>
          <c:idx val="0"/>
          <c:order val="0"/>
          <c:tx>
            <c:strRef>
              <c:f>Sheet6!$E$1</c:f>
              <c:strCache>
                <c:ptCount val="1"/>
                <c:pt idx="0">
                  <c:v>Use of learning potential</c:v>
                </c:pt>
              </c:strCache>
            </c:strRef>
          </c:tx>
          <c:marker>
            <c:symbol val="none"/>
          </c:marker>
          <c:dLbls>
            <c:dLbl>
              <c:idx val="1"/>
              <c:showLegendKey val="0"/>
              <c:showVal val="1"/>
              <c:showCatName val="0"/>
              <c:showSerName val="0"/>
              <c:showPercent val="0"/>
              <c:showBubbleSize val="0"/>
            </c:dLbl>
            <c:dLbl>
              <c:idx val="2"/>
              <c:showLegendKey val="0"/>
              <c:showVal val="1"/>
              <c:showCatName val="0"/>
              <c:showSerName val="0"/>
              <c:showPercent val="0"/>
              <c:showBubbleSize val="0"/>
            </c:dLbl>
            <c:dLbl>
              <c:idx val="3"/>
              <c:showLegendKey val="0"/>
              <c:showVal val="1"/>
              <c:showCatName val="0"/>
              <c:showSerName val="0"/>
              <c:showPercent val="0"/>
              <c:showBubbleSize val="0"/>
            </c:dLbl>
            <c:dLbl>
              <c:idx val="4"/>
              <c:showLegendKey val="0"/>
              <c:showVal val="1"/>
              <c:showCatName val="0"/>
              <c:showSerName val="0"/>
              <c:showPercent val="0"/>
              <c:showBubbleSize val="0"/>
            </c:dLbl>
            <c:dLbl>
              <c:idx val="5"/>
              <c:showLegendKey val="0"/>
              <c:showVal val="1"/>
              <c:showCatName val="0"/>
              <c:showSerName val="0"/>
              <c:showPercent val="0"/>
              <c:showBubbleSize val="0"/>
            </c:dLbl>
            <c:showLegendKey val="0"/>
            <c:showVal val="0"/>
            <c:showCatName val="0"/>
            <c:showSerName val="0"/>
            <c:showPercent val="0"/>
            <c:showBubbleSize val="0"/>
          </c:dLbls>
          <c:cat>
            <c:strRef>
              <c:f>Sheet6!$A$2:$A$7</c:f>
              <c:strCache>
                <c:ptCount val="6"/>
                <c:pt idx="1">
                  <c:v>Acquiring (75%)</c:v>
                </c:pt>
                <c:pt idx="2">
                  <c:v>Understanding (65%)</c:v>
                </c:pt>
                <c:pt idx="3">
                  <c:v>Planning (60%)</c:v>
                </c:pt>
                <c:pt idx="4">
                  <c:v>Intervening (51%)</c:v>
                </c:pt>
                <c:pt idx="5">
                  <c:v>Evaluating (38%)</c:v>
                </c:pt>
              </c:strCache>
            </c:strRef>
          </c:cat>
          <c:val>
            <c:numRef>
              <c:f>Sheet6!$E$2:$E$7</c:f>
              <c:numCache>
                <c:formatCode>0%</c:formatCode>
                <c:ptCount val="6"/>
                <c:pt idx="0">
                  <c:v>1</c:v>
                </c:pt>
                <c:pt idx="1">
                  <c:v>0.75</c:v>
                </c:pt>
                <c:pt idx="2">
                  <c:v>0.49</c:v>
                </c:pt>
                <c:pt idx="3">
                  <c:v>0.28999999999999998</c:v>
                </c:pt>
                <c:pt idx="4">
                  <c:v>0.15</c:v>
                </c:pt>
                <c:pt idx="5">
                  <c:v>0.06</c:v>
                </c:pt>
              </c:numCache>
            </c:numRef>
          </c:val>
          <c:smooth val="0"/>
        </c:ser>
        <c:dLbls>
          <c:showLegendKey val="0"/>
          <c:showVal val="0"/>
          <c:showCatName val="0"/>
          <c:showSerName val="0"/>
          <c:showPercent val="0"/>
          <c:showBubbleSize val="0"/>
        </c:dLbls>
        <c:marker val="1"/>
        <c:smooth val="0"/>
        <c:axId val="171445632"/>
        <c:axId val="171468672"/>
      </c:lineChart>
      <c:catAx>
        <c:axId val="171445632"/>
        <c:scaling>
          <c:orientation val="minMax"/>
        </c:scaling>
        <c:delete val="0"/>
        <c:axPos val="b"/>
        <c:majorTickMark val="out"/>
        <c:minorTickMark val="none"/>
        <c:tickLblPos val="nextTo"/>
        <c:crossAx val="171468672"/>
        <c:crosses val="autoZero"/>
        <c:auto val="1"/>
        <c:lblAlgn val="ctr"/>
        <c:lblOffset val="100"/>
        <c:noMultiLvlLbl val="0"/>
      </c:catAx>
      <c:valAx>
        <c:axId val="171468672"/>
        <c:scaling>
          <c:orientation val="minMax"/>
          <c:max val="1"/>
        </c:scaling>
        <c:delete val="0"/>
        <c:axPos val="l"/>
        <c:majorGridlines/>
        <c:numFmt formatCode="0%" sourceLinked="1"/>
        <c:majorTickMark val="out"/>
        <c:minorTickMark val="none"/>
        <c:tickLblPos val="nextTo"/>
        <c:crossAx val="171445632"/>
        <c:crosses val="autoZero"/>
        <c:crossBetween val="midCat"/>
      </c:valAx>
      <c:spPr>
        <a:noFill/>
        <a:ln w="25400">
          <a:noFill/>
        </a:ln>
      </c:spPr>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Sheet1!$A$2</c:f>
              <c:strCache>
                <c:ptCount val="1"/>
                <c:pt idx="0">
                  <c:v>Formal (paper world)</c:v>
                </c:pt>
              </c:strCache>
            </c:strRef>
          </c:tx>
          <c:marker>
            <c:symbol val="none"/>
          </c:marker>
          <c:cat>
            <c:strRef>
              <c:f>Sheet1!$B$1:$N$1</c:f>
              <c:strCache>
                <c:ptCount val="13"/>
                <c:pt idx="0">
                  <c:v>Reporting</c:v>
                </c:pt>
                <c:pt idx="1">
                  <c:v>Registration</c:v>
                </c:pt>
                <c:pt idx="2">
                  <c:v>Determine scope</c:v>
                </c:pt>
                <c:pt idx="3">
                  <c:v>Fact finding</c:v>
                </c:pt>
                <c:pt idx="4">
                  <c:v>Analysis</c:v>
                </c:pt>
                <c:pt idx="5">
                  <c:v>Prioritise</c:v>
                </c:pt>
                <c:pt idx="6">
                  <c:v>Generate recommendations</c:v>
                </c:pt>
                <c:pt idx="7">
                  <c:v>Select</c:v>
                </c:pt>
                <c:pt idx="8">
                  <c:v>Specify and plan</c:v>
                </c:pt>
                <c:pt idx="9">
                  <c:v>Perform</c:v>
                </c:pt>
                <c:pt idx="10">
                  <c:v>Monitor</c:v>
                </c:pt>
                <c:pt idx="11">
                  <c:v>Evaluate effect</c:v>
                </c:pt>
                <c:pt idx="12">
                  <c:v>Evaluate process</c:v>
                </c:pt>
              </c:strCache>
            </c:strRef>
          </c:cat>
          <c:val>
            <c:numRef>
              <c:f>Sheet1!$B$2:$N$2</c:f>
              <c:numCache>
                <c:formatCode>General</c:formatCode>
                <c:ptCount val="13"/>
                <c:pt idx="0">
                  <c:v>90.9</c:v>
                </c:pt>
                <c:pt idx="1">
                  <c:v>82.6</c:v>
                </c:pt>
                <c:pt idx="2">
                  <c:v>37.700000000000003</c:v>
                </c:pt>
                <c:pt idx="3">
                  <c:v>51.7</c:v>
                </c:pt>
                <c:pt idx="4">
                  <c:v>52.1</c:v>
                </c:pt>
                <c:pt idx="5">
                  <c:v>34.9</c:v>
                </c:pt>
                <c:pt idx="6">
                  <c:v>37.5</c:v>
                </c:pt>
                <c:pt idx="7">
                  <c:v>26.5</c:v>
                </c:pt>
                <c:pt idx="8">
                  <c:v>36.700000000000003</c:v>
                </c:pt>
                <c:pt idx="9">
                  <c:v>50.6</c:v>
                </c:pt>
                <c:pt idx="10">
                  <c:v>36.700000000000003</c:v>
                </c:pt>
                <c:pt idx="11">
                  <c:v>28.7</c:v>
                </c:pt>
                <c:pt idx="12">
                  <c:v>29.4</c:v>
                </c:pt>
              </c:numCache>
            </c:numRef>
          </c:val>
          <c:smooth val="0"/>
        </c:ser>
        <c:ser>
          <c:idx val="1"/>
          <c:order val="1"/>
          <c:tx>
            <c:strRef>
              <c:f>Sheet1!$A$3</c:f>
              <c:strCache>
                <c:ptCount val="1"/>
                <c:pt idx="0">
                  <c:v>Actual (real world</c:v>
                </c:pt>
              </c:strCache>
            </c:strRef>
          </c:tx>
          <c:marker>
            <c:symbol val="none"/>
          </c:marker>
          <c:cat>
            <c:strRef>
              <c:f>Sheet1!$B$1:$N$1</c:f>
              <c:strCache>
                <c:ptCount val="13"/>
                <c:pt idx="0">
                  <c:v>Reporting</c:v>
                </c:pt>
                <c:pt idx="1">
                  <c:v>Registration</c:v>
                </c:pt>
                <c:pt idx="2">
                  <c:v>Determine scope</c:v>
                </c:pt>
                <c:pt idx="3">
                  <c:v>Fact finding</c:v>
                </c:pt>
                <c:pt idx="4">
                  <c:v>Analysis</c:v>
                </c:pt>
                <c:pt idx="5">
                  <c:v>Prioritise</c:v>
                </c:pt>
                <c:pt idx="6">
                  <c:v>Generate recommendations</c:v>
                </c:pt>
                <c:pt idx="7">
                  <c:v>Select</c:v>
                </c:pt>
                <c:pt idx="8">
                  <c:v>Specify and plan</c:v>
                </c:pt>
                <c:pt idx="9">
                  <c:v>Perform</c:v>
                </c:pt>
                <c:pt idx="10">
                  <c:v>Monitor</c:v>
                </c:pt>
                <c:pt idx="11">
                  <c:v>Evaluate effect</c:v>
                </c:pt>
                <c:pt idx="12">
                  <c:v>Evaluate process</c:v>
                </c:pt>
              </c:strCache>
            </c:strRef>
          </c:cat>
          <c:val>
            <c:numRef>
              <c:f>Sheet1!$B$3:$N$3</c:f>
              <c:numCache>
                <c:formatCode>General</c:formatCode>
                <c:ptCount val="13"/>
                <c:pt idx="0">
                  <c:v>82.6</c:v>
                </c:pt>
                <c:pt idx="1">
                  <c:v>75.5</c:v>
                </c:pt>
                <c:pt idx="2">
                  <c:v>30</c:v>
                </c:pt>
                <c:pt idx="3">
                  <c:v>47</c:v>
                </c:pt>
                <c:pt idx="4">
                  <c:v>43.9</c:v>
                </c:pt>
                <c:pt idx="5">
                  <c:v>25.6</c:v>
                </c:pt>
                <c:pt idx="6">
                  <c:v>32.5</c:v>
                </c:pt>
                <c:pt idx="7">
                  <c:v>19.2</c:v>
                </c:pt>
                <c:pt idx="8">
                  <c:v>26.3</c:v>
                </c:pt>
                <c:pt idx="9">
                  <c:v>43</c:v>
                </c:pt>
                <c:pt idx="10">
                  <c:v>27.4</c:v>
                </c:pt>
                <c:pt idx="11">
                  <c:v>18.600000000000001</c:v>
                </c:pt>
                <c:pt idx="12">
                  <c:v>19.7</c:v>
                </c:pt>
              </c:numCache>
            </c:numRef>
          </c:val>
          <c:smooth val="0"/>
        </c:ser>
        <c:dLbls>
          <c:showLegendKey val="0"/>
          <c:showVal val="0"/>
          <c:showCatName val="0"/>
          <c:showSerName val="0"/>
          <c:showPercent val="0"/>
          <c:showBubbleSize val="0"/>
        </c:dLbls>
        <c:marker val="1"/>
        <c:smooth val="0"/>
        <c:axId val="188762752"/>
        <c:axId val="189256064"/>
      </c:lineChart>
      <c:catAx>
        <c:axId val="188762752"/>
        <c:scaling>
          <c:orientation val="minMax"/>
        </c:scaling>
        <c:delete val="0"/>
        <c:axPos val="b"/>
        <c:majorTickMark val="out"/>
        <c:minorTickMark val="none"/>
        <c:tickLblPos val="nextTo"/>
        <c:crossAx val="189256064"/>
        <c:crosses val="autoZero"/>
        <c:auto val="1"/>
        <c:lblAlgn val="ctr"/>
        <c:lblOffset val="100"/>
        <c:noMultiLvlLbl val="0"/>
      </c:catAx>
      <c:valAx>
        <c:axId val="189256064"/>
        <c:scaling>
          <c:orientation val="minMax"/>
        </c:scaling>
        <c:delete val="0"/>
        <c:axPos val="l"/>
        <c:majorGridlines/>
        <c:numFmt formatCode="General" sourceLinked="1"/>
        <c:majorTickMark val="out"/>
        <c:minorTickMark val="none"/>
        <c:tickLblPos val="nextTo"/>
        <c:crossAx val="188762752"/>
        <c:crosses val="autoZero"/>
        <c:crossBetween val="between"/>
      </c:valAx>
    </c:plotArea>
    <c:legend>
      <c:legendPos val="r"/>
      <c:overlay val="0"/>
    </c:legend>
    <c:plotVisOnly val="1"/>
    <c:dispBlanksAs val="gap"/>
    <c:showDLblsOverMax val="0"/>
  </c:chart>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34E89F-75C5-4A93-9C74-B1D69026374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4CF74A3E-F264-460B-977F-2617B0620FF3}">
      <dgm:prSet custT="1">
        <dgm:style>
          <a:lnRef idx="2">
            <a:schemeClr val="accent6">
              <a:shade val="50000"/>
            </a:schemeClr>
          </a:lnRef>
          <a:fillRef idx="1">
            <a:schemeClr val="accent6"/>
          </a:fillRef>
          <a:effectRef idx="0">
            <a:schemeClr val="accent6"/>
          </a:effectRef>
          <a:fontRef idx="minor">
            <a:schemeClr val="lt1"/>
          </a:fontRef>
        </dgm:style>
      </dgm:prSet>
      <dgm:spPr>
        <a:ln/>
      </dgm:spPr>
      <dgm:t>
        <a:bodyPr/>
        <a:lstStyle/>
        <a:p>
          <a:pPr algn="l" rtl="0"/>
          <a:r>
            <a:rPr lang="en-GB" sz="3000" i="0" dirty="0" smtClean="0"/>
            <a:t>Learn lessons</a:t>
          </a:r>
          <a:endParaRPr lang="nl-NL" sz="3000" i="0" dirty="0"/>
        </a:p>
      </dgm:t>
    </dgm:pt>
    <dgm:pt modelId="{D6B11993-7695-45F3-8D00-A8D9B29AB5CE}" type="parTrans" cxnId="{4BDBA44B-3007-4AAB-9284-CE0A8FF82EE2}">
      <dgm:prSet/>
      <dgm:spPr/>
      <dgm:t>
        <a:bodyPr/>
        <a:lstStyle/>
        <a:p>
          <a:endParaRPr lang="en-GB"/>
        </a:p>
      </dgm:t>
    </dgm:pt>
    <dgm:pt modelId="{2247D7A2-2EEC-469E-9BBB-420C7E45E67E}" type="sibTrans" cxnId="{4BDBA44B-3007-4AAB-9284-CE0A8FF82EE2}">
      <dgm:prSet/>
      <dgm:spPr/>
      <dgm:t>
        <a:bodyPr/>
        <a:lstStyle/>
        <a:p>
          <a:endParaRPr lang="en-GB"/>
        </a:p>
      </dgm:t>
    </dgm:pt>
    <dgm:pt modelId="{48C99EFA-8272-4951-AF76-34E342CD6FD0}">
      <dgm:prSet custT="1">
        <dgm:style>
          <a:lnRef idx="2">
            <a:schemeClr val="accent6">
              <a:shade val="50000"/>
            </a:schemeClr>
          </a:lnRef>
          <a:fillRef idx="1">
            <a:schemeClr val="accent6"/>
          </a:fillRef>
          <a:effectRef idx="0">
            <a:schemeClr val="accent6"/>
          </a:effectRef>
          <a:fontRef idx="minor">
            <a:schemeClr val="lt1"/>
          </a:fontRef>
        </dgm:style>
      </dgm:prSet>
      <dgm:spPr>
        <a:ln/>
      </dgm:spPr>
      <dgm:t>
        <a:bodyPr/>
        <a:lstStyle/>
        <a:p>
          <a:pPr algn="l" rtl="0"/>
          <a:r>
            <a:rPr lang="en-GB" sz="3000" i="0" dirty="0" smtClean="0"/>
            <a:t>Use lessons learned</a:t>
          </a:r>
          <a:endParaRPr lang="nl-NL" sz="3000" i="0" dirty="0"/>
        </a:p>
      </dgm:t>
    </dgm:pt>
    <dgm:pt modelId="{1CF2F2E1-80B0-41D4-839D-3A6DC1A6CD91}" type="parTrans" cxnId="{A7BF0FD4-1A6F-4F32-A75A-4D3B50C5E430}">
      <dgm:prSet/>
      <dgm:spPr/>
      <dgm:t>
        <a:bodyPr/>
        <a:lstStyle/>
        <a:p>
          <a:endParaRPr lang="en-GB"/>
        </a:p>
      </dgm:t>
    </dgm:pt>
    <dgm:pt modelId="{90C81822-8882-4644-A911-191B2C79EAFC}" type="sibTrans" cxnId="{A7BF0FD4-1A6F-4F32-A75A-4D3B50C5E430}">
      <dgm:prSet/>
      <dgm:spPr/>
      <dgm:t>
        <a:bodyPr/>
        <a:lstStyle/>
        <a:p>
          <a:endParaRPr lang="en-GB"/>
        </a:p>
      </dgm:t>
    </dgm:pt>
    <dgm:pt modelId="{CE74F7FE-9268-40B3-9D9F-458C42894784}" type="pres">
      <dgm:prSet presAssocID="{3C34E89F-75C5-4A93-9C74-B1D690263748}" presName="diagram" presStyleCnt="0">
        <dgm:presLayoutVars>
          <dgm:dir/>
          <dgm:resizeHandles val="exact"/>
        </dgm:presLayoutVars>
      </dgm:prSet>
      <dgm:spPr/>
      <dgm:t>
        <a:bodyPr/>
        <a:lstStyle/>
        <a:p>
          <a:endParaRPr lang="en-GB"/>
        </a:p>
      </dgm:t>
    </dgm:pt>
    <dgm:pt modelId="{D3D203A8-5F05-456C-9972-8A14148D5774}" type="pres">
      <dgm:prSet presAssocID="{4CF74A3E-F264-460B-977F-2617B0620FF3}" presName="node" presStyleLbl="node1" presStyleIdx="0" presStyleCnt="2" custScaleX="36637" custScaleY="34906" custLinFactNeighborY="-13613">
        <dgm:presLayoutVars>
          <dgm:bulletEnabled val="1"/>
        </dgm:presLayoutVars>
      </dgm:prSet>
      <dgm:spPr/>
      <dgm:t>
        <a:bodyPr/>
        <a:lstStyle/>
        <a:p>
          <a:endParaRPr lang="en-GB"/>
        </a:p>
      </dgm:t>
    </dgm:pt>
    <dgm:pt modelId="{8EF5776F-8F5C-431F-9A3F-B1C3FC0F082A}" type="pres">
      <dgm:prSet presAssocID="{2247D7A2-2EEC-469E-9BBB-420C7E45E67E}" presName="sibTrans" presStyleCnt="0"/>
      <dgm:spPr/>
    </dgm:pt>
    <dgm:pt modelId="{A452B71D-47B4-4597-801B-0F0CECC0D6A2}" type="pres">
      <dgm:prSet presAssocID="{48C99EFA-8272-4951-AF76-34E342CD6FD0}" presName="node" presStyleLbl="node1" presStyleIdx="1" presStyleCnt="2" custScaleX="38090" custScaleY="34906" custLinFactNeighborY="-13613">
        <dgm:presLayoutVars>
          <dgm:bulletEnabled val="1"/>
        </dgm:presLayoutVars>
      </dgm:prSet>
      <dgm:spPr/>
      <dgm:t>
        <a:bodyPr/>
        <a:lstStyle/>
        <a:p>
          <a:endParaRPr lang="en-GB"/>
        </a:p>
      </dgm:t>
    </dgm:pt>
  </dgm:ptLst>
  <dgm:cxnLst>
    <dgm:cxn modelId="{0261386B-7540-4820-ABE2-512AC22F4D05}" type="presOf" srcId="{4CF74A3E-F264-460B-977F-2617B0620FF3}" destId="{D3D203A8-5F05-456C-9972-8A14148D5774}" srcOrd="0" destOrd="0" presId="urn:microsoft.com/office/officeart/2005/8/layout/default"/>
    <dgm:cxn modelId="{D44A5B37-354F-4A4D-9420-3B211ECC106A}" type="presOf" srcId="{48C99EFA-8272-4951-AF76-34E342CD6FD0}" destId="{A452B71D-47B4-4597-801B-0F0CECC0D6A2}" srcOrd="0" destOrd="0" presId="urn:microsoft.com/office/officeart/2005/8/layout/default"/>
    <dgm:cxn modelId="{A7BF0FD4-1A6F-4F32-A75A-4D3B50C5E430}" srcId="{3C34E89F-75C5-4A93-9C74-B1D690263748}" destId="{48C99EFA-8272-4951-AF76-34E342CD6FD0}" srcOrd="1" destOrd="0" parTransId="{1CF2F2E1-80B0-41D4-839D-3A6DC1A6CD91}" sibTransId="{90C81822-8882-4644-A911-191B2C79EAFC}"/>
    <dgm:cxn modelId="{B277649A-9E0F-4694-B5BC-78AAF16FB84F}" type="presOf" srcId="{3C34E89F-75C5-4A93-9C74-B1D690263748}" destId="{CE74F7FE-9268-40B3-9D9F-458C42894784}" srcOrd="0" destOrd="0" presId="urn:microsoft.com/office/officeart/2005/8/layout/default"/>
    <dgm:cxn modelId="{4BDBA44B-3007-4AAB-9284-CE0A8FF82EE2}" srcId="{3C34E89F-75C5-4A93-9C74-B1D690263748}" destId="{4CF74A3E-F264-460B-977F-2617B0620FF3}" srcOrd="0" destOrd="0" parTransId="{D6B11993-7695-45F3-8D00-A8D9B29AB5CE}" sibTransId="{2247D7A2-2EEC-469E-9BBB-420C7E45E67E}"/>
    <dgm:cxn modelId="{AA118E0A-D327-4E3C-B4FC-33EAE30C7B7F}" type="presParOf" srcId="{CE74F7FE-9268-40B3-9D9F-458C42894784}" destId="{D3D203A8-5F05-456C-9972-8A14148D5774}" srcOrd="0" destOrd="0" presId="urn:microsoft.com/office/officeart/2005/8/layout/default"/>
    <dgm:cxn modelId="{CE46C46D-BCB4-4F12-8E99-2F7556275E3B}" type="presParOf" srcId="{CE74F7FE-9268-40B3-9D9F-458C42894784}" destId="{8EF5776F-8F5C-431F-9A3F-B1C3FC0F082A}" srcOrd="1" destOrd="0" presId="urn:microsoft.com/office/officeart/2005/8/layout/default"/>
    <dgm:cxn modelId="{91A8F8ED-49C0-4806-A93D-D9A7F9336A13}" type="presParOf" srcId="{CE74F7FE-9268-40B3-9D9F-458C42894784}" destId="{A452B71D-47B4-4597-801B-0F0CECC0D6A2}"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85060A-79A2-4704-A113-887B29202FF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BE584E6C-26A8-43D2-A47E-5D8027979717}">
      <dgm:prSet custT="1"/>
      <dgm:spPr/>
      <dgm:t>
        <a:bodyPr/>
        <a:lstStyle/>
        <a:p>
          <a:pPr rtl="0"/>
          <a:r>
            <a:rPr lang="en-GB" sz="1700" dirty="0" smtClean="0"/>
            <a:t>Structure and systems</a:t>
          </a:r>
          <a:endParaRPr lang="nl-NL" sz="1700" dirty="0"/>
        </a:p>
      </dgm:t>
    </dgm:pt>
    <dgm:pt modelId="{935870D9-598E-4619-AB14-A46D5CF4A3DE}" type="parTrans" cxnId="{D9CDC1BF-151E-4E1B-9CE8-F9CA98E227BA}">
      <dgm:prSet/>
      <dgm:spPr/>
      <dgm:t>
        <a:bodyPr/>
        <a:lstStyle/>
        <a:p>
          <a:endParaRPr lang="en-GB"/>
        </a:p>
      </dgm:t>
    </dgm:pt>
    <dgm:pt modelId="{3E1ACDC3-06E9-4F70-8FA9-1591E3CD07A8}" type="sibTrans" cxnId="{D9CDC1BF-151E-4E1B-9CE8-F9CA98E227BA}">
      <dgm:prSet/>
      <dgm:spPr/>
      <dgm:t>
        <a:bodyPr/>
        <a:lstStyle/>
        <a:p>
          <a:endParaRPr lang="en-GB"/>
        </a:p>
      </dgm:t>
    </dgm:pt>
    <dgm:pt modelId="{AF516415-9E03-423D-A314-BC176F75CAB9}">
      <dgm:prSet custT="1"/>
      <dgm:spPr/>
      <dgm:t>
        <a:bodyPr/>
        <a:lstStyle/>
        <a:p>
          <a:pPr rtl="0"/>
          <a:r>
            <a:rPr lang="en-GB" sz="1700" dirty="0" smtClean="0"/>
            <a:t>People </a:t>
          </a:r>
          <a:endParaRPr lang="nl-NL" sz="1700" dirty="0"/>
        </a:p>
      </dgm:t>
    </dgm:pt>
    <dgm:pt modelId="{E8EEE2C1-04DF-4C7C-A1A1-0FE54DB9F86A}" type="parTrans" cxnId="{78EF5A19-439D-4F2A-82B0-BE3444212E69}">
      <dgm:prSet/>
      <dgm:spPr/>
      <dgm:t>
        <a:bodyPr/>
        <a:lstStyle/>
        <a:p>
          <a:endParaRPr lang="en-GB"/>
        </a:p>
      </dgm:t>
    </dgm:pt>
    <dgm:pt modelId="{5C259528-75E3-499A-8078-DE8DE244E4BF}" type="sibTrans" cxnId="{78EF5A19-439D-4F2A-82B0-BE3444212E69}">
      <dgm:prSet/>
      <dgm:spPr/>
      <dgm:t>
        <a:bodyPr/>
        <a:lstStyle/>
        <a:p>
          <a:endParaRPr lang="en-GB"/>
        </a:p>
      </dgm:t>
    </dgm:pt>
    <dgm:pt modelId="{4B241FA5-A999-432A-A0C7-D133B310A9DE}">
      <dgm:prSet custT="1"/>
      <dgm:spPr/>
      <dgm:t>
        <a:bodyPr/>
        <a:lstStyle/>
        <a:p>
          <a:pPr rtl="0"/>
          <a:r>
            <a:rPr lang="en-GB" sz="1700" dirty="0" smtClean="0"/>
            <a:t>Communication</a:t>
          </a:r>
          <a:endParaRPr lang="nl-NL" sz="1700" dirty="0"/>
        </a:p>
      </dgm:t>
    </dgm:pt>
    <dgm:pt modelId="{61601819-24EE-4C97-B2A5-C247DEF6869B}" type="parTrans" cxnId="{9327D456-A330-4408-AE31-535B986E918A}">
      <dgm:prSet/>
      <dgm:spPr/>
      <dgm:t>
        <a:bodyPr/>
        <a:lstStyle/>
        <a:p>
          <a:endParaRPr lang="en-GB"/>
        </a:p>
      </dgm:t>
    </dgm:pt>
    <dgm:pt modelId="{245D2C6F-3049-41E6-A092-B532D72D4FF2}" type="sibTrans" cxnId="{9327D456-A330-4408-AE31-535B986E918A}">
      <dgm:prSet/>
      <dgm:spPr/>
      <dgm:t>
        <a:bodyPr/>
        <a:lstStyle/>
        <a:p>
          <a:endParaRPr lang="en-GB"/>
        </a:p>
      </dgm:t>
    </dgm:pt>
    <dgm:pt modelId="{68C7616F-0C50-45C3-A0B3-2CDED27A747F}">
      <dgm:prSet custT="1"/>
      <dgm:spPr/>
      <dgm:t>
        <a:bodyPr/>
        <a:lstStyle/>
        <a:p>
          <a:pPr rtl="0"/>
          <a:r>
            <a:rPr lang="en-GB" sz="1700" dirty="0" smtClean="0"/>
            <a:t>Organisational values and expressions</a:t>
          </a:r>
          <a:endParaRPr lang="nl-NL" sz="1700" dirty="0"/>
        </a:p>
      </dgm:t>
    </dgm:pt>
    <dgm:pt modelId="{5193F30D-32A4-467D-AE7C-4417F780BBD8}" type="parTrans" cxnId="{2BDC236A-A464-474D-8A02-96CFD285BFCF}">
      <dgm:prSet/>
      <dgm:spPr/>
      <dgm:t>
        <a:bodyPr/>
        <a:lstStyle/>
        <a:p>
          <a:endParaRPr lang="en-GB"/>
        </a:p>
      </dgm:t>
    </dgm:pt>
    <dgm:pt modelId="{F96A8B09-C278-4A83-945E-CAFC9FC40E6F}" type="sibTrans" cxnId="{2BDC236A-A464-474D-8A02-96CFD285BFCF}">
      <dgm:prSet/>
      <dgm:spPr/>
      <dgm:t>
        <a:bodyPr/>
        <a:lstStyle/>
        <a:p>
          <a:endParaRPr lang="en-GB"/>
        </a:p>
      </dgm:t>
    </dgm:pt>
    <dgm:pt modelId="{AEE108A4-DBCD-4034-878C-D331F8CAE4CD}">
      <dgm:prSet custT="1"/>
      <dgm:spPr/>
      <dgm:t>
        <a:bodyPr/>
        <a:lstStyle/>
        <a:p>
          <a:pPr rtl="0"/>
          <a:r>
            <a:rPr lang="nl-NL" sz="1700" dirty="0" smtClean="0"/>
            <a:t>Procedures</a:t>
          </a:r>
          <a:endParaRPr lang="nl-NL" sz="1700" dirty="0"/>
        </a:p>
      </dgm:t>
    </dgm:pt>
    <dgm:pt modelId="{29F1DB84-4043-498D-8A6A-218EDC24E063}" type="parTrans" cxnId="{5B82D2E8-D8D0-4801-B1D7-D199C7F16006}">
      <dgm:prSet/>
      <dgm:spPr/>
      <dgm:t>
        <a:bodyPr/>
        <a:lstStyle/>
        <a:p>
          <a:endParaRPr lang="en-GB"/>
        </a:p>
      </dgm:t>
    </dgm:pt>
    <dgm:pt modelId="{F4DAF7E6-9C2D-4FD4-A228-A55F770E6AE0}" type="sibTrans" cxnId="{5B82D2E8-D8D0-4801-B1D7-D199C7F16006}">
      <dgm:prSet/>
      <dgm:spPr/>
      <dgm:t>
        <a:bodyPr/>
        <a:lstStyle/>
        <a:p>
          <a:endParaRPr lang="en-GB"/>
        </a:p>
      </dgm:t>
    </dgm:pt>
    <dgm:pt modelId="{50238401-3B82-4544-BB8C-579A27E1CDF2}">
      <dgm:prSet custT="1"/>
      <dgm:spPr/>
      <dgm:t>
        <a:bodyPr/>
        <a:lstStyle/>
        <a:p>
          <a:pPr rtl="0"/>
          <a:r>
            <a:rPr lang="nl-NL" sz="1700" dirty="0" smtClean="0"/>
            <a:t>Management systems</a:t>
          </a:r>
          <a:endParaRPr lang="nl-NL" sz="1700" dirty="0"/>
        </a:p>
      </dgm:t>
    </dgm:pt>
    <dgm:pt modelId="{B49823F5-7C18-4EF8-91FF-74A578C89EAF}" type="parTrans" cxnId="{338BD877-601B-42D9-AC33-B0190BC53A42}">
      <dgm:prSet/>
      <dgm:spPr/>
      <dgm:t>
        <a:bodyPr/>
        <a:lstStyle/>
        <a:p>
          <a:endParaRPr lang="en-GB"/>
        </a:p>
      </dgm:t>
    </dgm:pt>
    <dgm:pt modelId="{A4D537CC-699C-4163-9288-991B0FADC456}" type="sibTrans" cxnId="{338BD877-601B-42D9-AC33-B0190BC53A42}">
      <dgm:prSet/>
      <dgm:spPr/>
      <dgm:t>
        <a:bodyPr/>
        <a:lstStyle/>
        <a:p>
          <a:endParaRPr lang="en-GB"/>
        </a:p>
      </dgm:t>
    </dgm:pt>
    <dgm:pt modelId="{5E335B28-8B67-49BB-AD90-E210314C5417}">
      <dgm:prSet custT="1"/>
      <dgm:spPr/>
      <dgm:t>
        <a:bodyPr/>
        <a:lstStyle/>
        <a:p>
          <a:pPr rtl="0"/>
          <a:r>
            <a:rPr lang="nl-NL" sz="1700" dirty="0" smtClean="0"/>
            <a:t>Resources</a:t>
          </a:r>
          <a:endParaRPr lang="nl-NL" sz="1700" dirty="0"/>
        </a:p>
      </dgm:t>
    </dgm:pt>
    <dgm:pt modelId="{31130BF4-93CB-4114-BE84-DD819CB0385C}" type="parTrans" cxnId="{DA5236C1-C09A-457E-BCD9-D9EA1DE936E6}">
      <dgm:prSet/>
      <dgm:spPr/>
      <dgm:t>
        <a:bodyPr/>
        <a:lstStyle/>
        <a:p>
          <a:endParaRPr lang="en-GB"/>
        </a:p>
      </dgm:t>
    </dgm:pt>
    <dgm:pt modelId="{2D8B2C76-343D-44AC-B454-7870E2400679}" type="sibTrans" cxnId="{DA5236C1-C09A-457E-BCD9-D9EA1DE936E6}">
      <dgm:prSet/>
      <dgm:spPr/>
      <dgm:t>
        <a:bodyPr/>
        <a:lstStyle/>
        <a:p>
          <a:endParaRPr lang="en-GB"/>
        </a:p>
      </dgm:t>
    </dgm:pt>
    <dgm:pt modelId="{FCD64E12-F28E-4890-94C9-CEBD1F8245CE}">
      <dgm:prSet custT="1"/>
      <dgm:spPr/>
      <dgm:t>
        <a:bodyPr/>
        <a:lstStyle/>
        <a:p>
          <a:pPr rtl="0"/>
          <a:r>
            <a:rPr lang="nl-NL" sz="1700" dirty="0" err="1" smtClean="0"/>
            <a:t>Motivation</a:t>
          </a:r>
          <a:endParaRPr lang="nl-NL" sz="1700" dirty="0"/>
        </a:p>
      </dgm:t>
    </dgm:pt>
    <dgm:pt modelId="{A3F35B23-B978-4AB3-AF70-E517C0BDC474}" type="parTrans" cxnId="{9D0076B5-0862-40C1-887A-378610AEA63C}">
      <dgm:prSet/>
      <dgm:spPr/>
      <dgm:t>
        <a:bodyPr/>
        <a:lstStyle/>
        <a:p>
          <a:endParaRPr lang="en-GB"/>
        </a:p>
      </dgm:t>
    </dgm:pt>
    <dgm:pt modelId="{D63DD7C9-45B8-4A52-98EE-CFD8A2A9349F}" type="sibTrans" cxnId="{9D0076B5-0862-40C1-887A-378610AEA63C}">
      <dgm:prSet/>
      <dgm:spPr/>
      <dgm:t>
        <a:bodyPr/>
        <a:lstStyle/>
        <a:p>
          <a:endParaRPr lang="en-GB"/>
        </a:p>
      </dgm:t>
    </dgm:pt>
    <dgm:pt modelId="{E4A365A2-8B3B-4270-B25B-79B20A5833C4}">
      <dgm:prSet custT="1"/>
      <dgm:spPr/>
      <dgm:t>
        <a:bodyPr/>
        <a:lstStyle/>
        <a:p>
          <a:pPr rtl="0"/>
          <a:r>
            <a:rPr lang="nl-NL" sz="1700" dirty="0" err="1" smtClean="0"/>
            <a:t>Competence</a:t>
          </a:r>
          <a:r>
            <a:rPr lang="nl-NL" sz="1700" dirty="0" smtClean="0"/>
            <a:t> </a:t>
          </a:r>
          <a:endParaRPr lang="nl-NL" sz="1700" dirty="0"/>
        </a:p>
      </dgm:t>
    </dgm:pt>
    <dgm:pt modelId="{EC600CF0-5F83-4993-A2E7-042006EF6699}" type="parTrans" cxnId="{64FF07D0-6E8B-44AA-B7B2-2B0B49484D11}">
      <dgm:prSet/>
      <dgm:spPr/>
      <dgm:t>
        <a:bodyPr/>
        <a:lstStyle/>
        <a:p>
          <a:endParaRPr lang="en-GB"/>
        </a:p>
      </dgm:t>
    </dgm:pt>
    <dgm:pt modelId="{C7C650DF-3F93-4D72-85D2-1E05D23EC529}" type="sibTrans" cxnId="{64FF07D0-6E8B-44AA-B7B2-2B0B49484D11}">
      <dgm:prSet/>
      <dgm:spPr/>
      <dgm:t>
        <a:bodyPr/>
        <a:lstStyle/>
        <a:p>
          <a:endParaRPr lang="en-GB"/>
        </a:p>
      </dgm:t>
    </dgm:pt>
    <dgm:pt modelId="{9C1CD3E0-9854-45ED-90C1-519593775DD4}">
      <dgm:prSet custT="1"/>
      <dgm:spPr/>
      <dgm:t>
        <a:bodyPr/>
        <a:lstStyle/>
        <a:p>
          <a:pPr rtl="0"/>
          <a:r>
            <a:rPr lang="nl-NL" sz="1700" dirty="0" err="1" smtClean="0"/>
            <a:t>Ownership</a:t>
          </a:r>
          <a:endParaRPr lang="nl-NL" sz="1700" dirty="0"/>
        </a:p>
      </dgm:t>
    </dgm:pt>
    <dgm:pt modelId="{8B78B410-0B8B-42FC-9CA0-452C20159C94}" type="parTrans" cxnId="{D238A548-C2CF-4144-9F58-642C578D2D76}">
      <dgm:prSet/>
      <dgm:spPr/>
      <dgm:t>
        <a:bodyPr/>
        <a:lstStyle/>
        <a:p>
          <a:endParaRPr lang="en-GB"/>
        </a:p>
      </dgm:t>
    </dgm:pt>
    <dgm:pt modelId="{43A0B45D-FDC7-4BFD-8C3D-285EE7DDAB5B}" type="sibTrans" cxnId="{D238A548-C2CF-4144-9F58-642C578D2D76}">
      <dgm:prSet/>
      <dgm:spPr/>
      <dgm:t>
        <a:bodyPr/>
        <a:lstStyle/>
        <a:p>
          <a:endParaRPr lang="en-GB"/>
        </a:p>
      </dgm:t>
    </dgm:pt>
    <dgm:pt modelId="{5C3C637E-C208-4946-AF7E-2A2A23531A06}">
      <dgm:prSet custT="1"/>
      <dgm:spPr/>
      <dgm:t>
        <a:bodyPr/>
        <a:lstStyle/>
        <a:p>
          <a:pPr rtl="0"/>
          <a:r>
            <a:rPr lang="nl-NL" sz="1700" dirty="0" err="1" smtClean="0"/>
            <a:t>Sharing</a:t>
          </a:r>
          <a:endParaRPr lang="nl-NL" sz="1700" dirty="0"/>
        </a:p>
      </dgm:t>
    </dgm:pt>
    <dgm:pt modelId="{B4A665A3-67DF-4FDE-BCEA-C8FCBBEE7E41}" type="parTrans" cxnId="{39E4A737-630E-4EB7-BE31-711CDEF4D4E3}">
      <dgm:prSet/>
      <dgm:spPr/>
      <dgm:t>
        <a:bodyPr/>
        <a:lstStyle/>
        <a:p>
          <a:endParaRPr lang="en-GB"/>
        </a:p>
      </dgm:t>
    </dgm:pt>
    <dgm:pt modelId="{04DBCD11-7E28-44F7-8C75-81860ABE9C74}" type="sibTrans" cxnId="{39E4A737-630E-4EB7-BE31-711CDEF4D4E3}">
      <dgm:prSet/>
      <dgm:spPr/>
      <dgm:t>
        <a:bodyPr/>
        <a:lstStyle/>
        <a:p>
          <a:endParaRPr lang="en-GB"/>
        </a:p>
      </dgm:t>
    </dgm:pt>
    <dgm:pt modelId="{3357DD8D-4615-4B71-9C2A-3144A22EF52E}">
      <dgm:prSet custT="1"/>
      <dgm:spPr/>
      <dgm:t>
        <a:bodyPr/>
        <a:lstStyle/>
        <a:p>
          <a:pPr rtl="0"/>
          <a:r>
            <a:rPr lang="nl-NL" sz="1700" dirty="0" smtClean="0"/>
            <a:t>Storing</a:t>
          </a:r>
          <a:endParaRPr lang="nl-NL" sz="1700" dirty="0"/>
        </a:p>
      </dgm:t>
    </dgm:pt>
    <dgm:pt modelId="{E388F70A-7BA5-4755-B201-7F8D37D0EC0D}" type="parTrans" cxnId="{B0943AD3-B84A-413E-9EDA-8C8C31C05B60}">
      <dgm:prSet/>
      <dgm:spPr/>
      <dgm:t>
        <a:bodyPr/>
        <a:lstStyle/>
        <a:p>
          <a:endParaRPr lang="en-GB"/>
        </a:p>
      </dgm:t>
    </dgm:pt>
    <dgm:pt modelId="{5DC6D360-69D4-49AB-962A-7A8BC56574FC}" type="sibTrans" cxnId="{B0943AD3-B84A-413E-9EDA-8C8C31C05B60}">
      <dgm:prSet/>
      <dgm:spPr/>
      <dgm:t>
        <a:bodyPr/>
        <a:lstStyle/>
        <a:p>
          <a:endParaRPr lang="en-GB"/>
        </a:p>
      </dgm:t>
    </dgm:pt>
    <dgm:pt modelId="{1DDF2048-502B-447C-98E6-35A261BB5CBD}">
      <dgm:prSet custT="1"/>
      <dgm:spPr/>
      <dgm:t>
        <a:bodyPr/>
        <a:lstStyle/>
        <a:p>
          <a:pPr rtl="0"/>
          <a:r>
            <a:rPr lang="nl-NL" sz="1700" dirty="0" smtClean="0"/>
            <a:t>Feedback</a:t>
          </a:r>
          <a:endParaRPr lang="nl-NL" sz="1700" dirty="0"/>
        </a:p>
      </dgm:t>
    </dgm:pt>
    <dgm:pt modelId="{A81AF200-BA34-4A60-9151-AD85C46BA6F3}" type="parTrans" cxnId="{31214C9F-7F4F-46A9-A971-3D6BDBBBA6BA}">
      <dgm:prSet/>
      <dgm:spPr/>
      <dgm:t>
        <a:bodyPr/>
        <a:lstStyle/>
        <a:p>
          <a:endParaRPr lang="en-GB"/>
        </a:p>
      </dgm:t>
    </dgm:pt>
    <dgm:pt modelId="{49E6619A-8B2C-4F04-B447-F09CDCDFF3AE}" type="sibTrans" cxnId="{31214C9F-7F4F-46A9-A971-3D6BDBBBA6BA}">
      <dgm:prSet/>
      <dgm:spPr/>
      <dgm:t>
        <a:bodyPr/>
        <a:lstStyle/>
        <a:p>
          <a:endParaRPr lang="en-GB"/>
        </a:p>
      </dgm:t>
    </dgm:pt>
    <dgm:pt modelId="{DE97ECBC-AB65-4194-96E0-E346F926597A}">
      <dgm:prSet custT="1"/>
      <dgm:spPr/>
      <dgm:t>
        <a:bodyPr/>
        <a:lstStyle/>
        <a:p>
          <a:pPr rtl="0"/>
          <a:r>
            <a:rPr lang="nl-NL" sz="1700" dirty="0" smtClean="0"/>
            <a:t>Culture</a:t>
          </a:r>
          <a:endParaRPr lang="nl-NL" sz="1700" dirty="0"/>
        </a:p>
      </dgm:t>
    </dgm:pt>
    <dgm:pt modelId="{D15B3010-6B63-4B14-B223-0ACD2EABD80D}" type="parTrans" cxnId="{86179D24-1DB0-408B-9033-98800845E1D0}">
      <dgm:prSet/>
      <dgm:spPr/>
      <dgm:t>
        <a:bodyPr/>
        <a:lstStyle/>
        <a:p>
          <a:endParaRPr lang="en-GB"/>
        </a:p>
      </dgm:t>
    </dgm:pt>
    <dgm:pt modelId="{894BD264-8214-4869-B82E-9E4199399793}" type="sibTrans" cxnId="{86179D24-1DB0-408B-9033-98800845E1D0}">
      <dgm:prSet/>
      <dgm:spPr/>
      <dgm:t>
        <a:bodyPr/>
        <a:lstStyle/>
        <a:p>
          <a:endParaRPr lang="en-GB"/>
        </a:p>
      </dgm:t>
    </dgm:pt>
    <dgm:pt modelId="{79FC82F6-9276-41A4-8CC8-7006D6CCAFA5}">
      <dgm:prSet custT="1"/>
      <dgm:spPr/>
      <dgm:t>
        <a:bodyPr/>
        <a:lstStyle/>
        <a:p>
          <a:pPr rtl="0"/>
          <a:r>
            <a:rPr lang="nl-NL" sz="1700" dirty="0" err="1" smtClean="0"/>
            <a:t>Openness</a:t>
          </a:r>
          <a:endParaRPr lang="nl-NL" sz="1700" dirty="0"/>
        </a:p>
      </dgm:t>
    </dgm:pt>
    <dgm:pt modelId="{40296285-8CF4-46BD-9A10-CEE828BA24D5}" type="parTrans" cxnId="{A2EC0349-793B-41BB-8F7E-825205E87DB2}">
      <dgm:prSet/>
      <dgm:spPr/>
      <dgm:t>
        <a:bodyPr/>
        <a:lstStyle/>
        <a:p>
          <a:endParaRPr lang="en-GB"/>
        </a:p>
      </dgm:t>
    </dgm:pt>
    <dgm:pt modelId="{99F7212C-4AF0-403A-BD50-AA991FC79594}" type="sibTrans" cxnId="{A2EC0349-793B-41BB-8F7E-825205E87DB2}">
      <dgm:prSet/>
      <dgm:spPr/>
      <dgm:t>
        <a:bodyPr/>
        <a:lstStyle/>
        <a:p>
          <a:endParaRPr lang="en-GB"/>
        </a:p>
      </dgm:t>
    </dgm:pt>
    <dgm:pt modelId="{790980E2-F968-47BD-8387-42040DC7B5AF}">
      <dgm:prSet custT="1"/>
      <dgm:spPr/>
      <dgm:t>
        <a:bodyPr/>
        <a:lstStyle/>
        <a:p>
          <a:pPr rtl="0"/>
          <a:r>
            <a:rPr lang="nl-NL" sz="1700" dirty="0" smtClean="0"/>
            <a:t>Trust</a:t>
          </a:r>
          <a:endParaRPr lang="nl-NL" sz="1700" dirty="0"/>
        </a:p>
      </dgm:t>
    </dgm:pt>
    <dgm:pt modelId="{D907FD8C-9A33-4477-8E4E-4ACDD623DC09}" type="parTrans" cxnId="{60AE3D0D-C7F1-412D-8B1B-5C5DFA402927}">
      <dgm:prSet/>
      <dgm:spPr/>
      <dgm:t>
        <a:bodyPr/>
        <a:lstStyle/>
        <a:p>
          <a:endParaRPr lang="en-GB"/>
        </a:p>
      </dgm:t>
    </dgm:pt>
    <dgm:pt modelId="{0A27410C-CCF1-4C8F-ABFD-094483D363AB}" type="sibTrans" cxnId="{60AE3D0D-C7F1-412D-8B1B-5C5DFA402927}">
      <dgm:prSet/>
      <dgm:spPr/>
      <dgm:t>
        <a:bodyPr/>
        <a:lstStyle/>
        <a:p>
          <a:endParaRPr lang="en-GB"/>
        </a:p>
      </dgm:t>
    </dgm:pt>
    <dgm:pt modelId="{97683B38-FC6E-4AF6-83B5-DE0B7348BBEC}">
      <dgm:prSet custT="1"/>
      <dgm:spPr/>
      <dgm:t>
        <a:bodyPr/>
        <a:lstStyle/>
        <a:p>
          <a:pPr rtl="0"/>
          <a:r>
            <a:rPr lang="nl-NL" sz="1700" dirty="0" err="1" smtClean="0"/>
            <a:t>Core</a:t>
          </a:r>
          <a:r>
            <a:rPr lang="nl-NL" sz="1700" dirty="0" smtClean="0"/>
            <a:t> </a:t>
          </a:r>
          <a:r>
            <a:rPr lang="nl-NL" sz="1700" dirty="0" err="1" smtClean="0"/>
            <a:t>values</a:t>
          </a:r>
          <a:r>
            <a:rPr lang="nl-NL" sz="1700" dirty="0" smtClean="0"/>
            <a:t> </a:t>
          </a:r>
          <a:endParaRPr lang="nl-NL" sz="1700" dirty="0"/>
        </a:p>
      </dgm:t>
    </dgm:pt>
    <dgm:pt modelId="{6EB1D266-FC1E-4890-8123-E2737B52F0B1}" type="parTrans" cxnId="{426E1E05-9EE0-4E56-AD08-654B9B688060}">
      <dgm:prSet/>
      <dgm:spPr/>
      <dgm:t>
        <a:bodyPr/>
        <a:lstStyle/>
        <a:p>
          <a:endParaRPr lang="en-GB"/>
        </a:p>
      </dgm:t>
    </dgm:pt>
    <dgm:pt modelId="{0E957B94-7C61-476B-85F3-1C7E6174C7C0}" type="sibTrans" cxnId="{426E1E05-9EE0-4E56-AD08-654B9B688060}">
      <dgm:prSet/>
      <dgm:spPr/>
      <dgm:t>
        <a:bodyPr/>
        <a:lstStyle/>
        <a:p>
          <a:endParaRPr lang="en-GB"/>
        </a:p>
      </dgm:t>
    </dgm:pt>
    <dgm:pt modelId="{883A311B-165C-49C4-AADE-249DBF0160D9}">
      <dgm:prSet custT="1"/>
      <dgm:spPr/>
      <dgm:t>
        <a:bodyPr/>
        <a:lstStyle/>
        <a:p>
          <a:pPr rtl="0"/>
          <a:r>
            <a:rPr lang="nl-NL" sz="1700" dirty="0" smtClean="0"/>
            <a:t>Management commitment</a:t>
          </a:r>
          <a:endParaRPr lang="nl-NL" sz="1700" dirty="0"/>
        </a:p>
      </dgm:t>
    </dgm:pt>
    <dgm:pt modelId="{E6836218-D49B-429A-9C88-EA847E4A9309}" type="parTrans" cxnId="{4C7B192E-F097-405F-B410-D4DDB6A1B6A2}">
      <dgm:prSet/>
      <dgm:spPr/>
      <dgm:t>
        <a:bodyPr/>
        <a:lstStyle/>
        <a:p>
          <a:endParaRPr lang="en-GB"/>
        </a:p>
      </dgm:t>
    </dgm:pt>
    <dgm:pt modelId="{3698E377-D1D3-43D8-ABC4-C3614B39CCC8}" type="sibTrans" cxnId="{4C7B192E-F097-405F-B410-D4DDB6A1B6A2}">
      <dgm:prSet/>
      <dgm:spPr/>
      <dgm:t>
        <a:bodyPr/>
        <a:lstStyle/>
        <a:p>
          <a:endParaRPr lang="en-GB"/>
        </a:p>
      </dgm:t>
    </dgm:pt>
    <dgm:pt modelId="{24AA299D-05E6-43B7-A06C-59363F6D3DE1}" type="pres">
      <dgm:prSet presAssocID="{3085060A-79A2-4704-A113-887B29202FFF}" presName="Name0" presStyleCnt="0">
        <dgm:presLayoutVars>
          <dgm:dir/>
          <dgm:animLvl val="lvl"/>
          <dgm:resizeHandles val="exact"/>
        </dgm:presLayoutVars>
      </dgm:prSet>
      <dgm:spPr/>
      <dgm:t>
        <a:bodyPr/>
        <a:lstStyle/>
        <a:p>
          <a:endParaRPr lang="en-GB"/>
        </a:p>
      </dgm:t>
    </dgm:pt>
    <dgm:pt modelId="{172A3358-CE43-4607-B9D6-3A1F81181BA6}" type="pres">
      <dgm:prSet presAssocID="{BE584E6C-26A8-43D2-A47E-5D8027979717}" presName="linNode" presStyleCnt="0"/>
      <dgm:spPr/>
    </dgm:pt>
    <dgm:pt modelId="{BD894980-895E-406F-8B28-D80FA04AFD0C}" type="pres">
      <dgm:prSet presAssocID="{BE584E6C-26A8-43D2-A47E-5D8027979717}" presName="parentText" presStyleLbl="node1" presStyleIdx="0" presStyleCnt="5">
        <dgm:presLayoutVars>
          <dgm:chMax val="1"/>
          <dgm:bulletEnabled val="1"/>
        </dgm:presLayoutVars>
      </dgm:prSet>
      <dgm:spPr/>
      <dgm:t>
        <a:bodyPr/>
        <a:lstStyle/>
        <a:p>
          <a:endParaRPr lang="en-GB"/>
        </a:p>
      </dgm:t>
    </dgm:pt>
    <dgm:pt modelId="{CDFC35EC-23F7-4F8C-BA91-66B891250919}" type="pres">
      <dgm:prSet presAssocID="{BE584E6C-26A8-43D2-A47E-5D8027979717}" presName="descendantText" presStyleLbl="alignAccFollowNode1" presStyleIdx="0" presStyleCnt="5" custScaleY="120174" custLinFactNeighborY="-2778">
        <dgm:presLayoutVars>
          <dgm:bulletEnabled val="1"/>
        </dgm:presLayoutVars>
      </dgm:prSet>
      <dgm:spPr/>
      <dgm:t>
        <a:bodyPr/>
        <a:lstStyle/>
        <a:p>
          <a:endParaRPr lang="en-GB"/>
        </a:p>
      </dgm:t>
    </dgm:pt>
    <dgm:pt modelId="{9BDDA379-167F-4DB1-968A-3BB029C9FBE9}" type="pres">
      <dgm:prSet presAssocID="{3E1ACDC3-06E9-4F70-8FA9-1591E3CD07A8}" presName="sp" presStyleCnt="0"/>
      <dgm:spPr/>
    </dgm:pt>
    <dgm:pt modelId="{F9902519-E68B-4A34-ADAD-492DCEC383FE}" type="pres">
      <dgm:prSet presAssocID="{AF516415-9E03-423D-A314-BC176F75CAB9}" presName="linNode" presStyleCnt="0"/>
      <dgm:spPr/>
    </dgm:pt>
    <dgm:pt modelId="{9B30B793-F1BC-4922-8A46-C6FC174F435A}" type="pres">
      <dgm:prSet presAssocID="{AF516415-9E03-423D-A314-BC176F75CAB9}" presName="parentText" presStyleLbl="node1" presStyleIdx="1" presStyleCnt="5">
        <dgm:presLayoutVars>
          <dgm:chMax val="1"/>
          <dgm:bulletEnabled val="1"/>
        </dgm:presLayoutVars>
      </dgm:prSet>
      <dgm:spPr/>
      <dgm:t>
        <a:bodyPr/>
        <a:lstStyle/>
        <a:p>
          <a:endParaRPr lang="en-GB"/>
        </a:p>
      </dgm:t>
    </dgm:pt>
    <dgm:pt modelId="{98953C53-3EB6-4A87-A020-6256260172D5}" type="pres">
      <dgm:prSet presAssocID="{AF516415-9E03-423D-A314-BC176F75CAB9}" presName="descendantText" presStyleLbl="alignAccFollowNode1" presStyleIdx="1" presStyleCnt="5" custScaleY="128519">
        <dgm:presLayoutVars>
          <dgm:bulletEnabled val="1"/>
        </dgm:presLayoutVars>
      </dgm:prSet>
      <dgm:spPr/>
      <dgm:t>
        <a:bodyPr/>
        <a:lstStyle/>
        <a:p>
          <a:endParaRPr lang="en-GB"/>
        </a:p>
      </dgm:t>
    </dgm:pt>
    <dgm:pt modelId="{C3601024-3AAD-4C55-8DE9-E9D89C1465D4}" type="pres">
      <dgm:prSet presAssocID="{5C259528-75E3-499A-8078-DE8DE244E4BF}" presName="sp" presStyleCnt="0"/>
      <dgm:spPr/>
    </dgm:pt>
    <dgm:pt modelId="{D1CD8F1F-73C6-44FE-B091-0DF52F8AC979}" type="pres">
      <dgm:prSet presAssocID="{4B241FA5-A999-432A-A0C7-D133B310A9DE}" presName="linNode" presStyleCnt="0"/>
      <dgm:spPr/>
    </dgm:pt>
    <dgm:pt modelId="{D9EF5F84-A42D-4696-B5E8-8F95A1888A93}" type="pres">
      <dgm:prSet presAssocID="{4B241FA5-A999-432A-A0C7-D133B310A9DE}" presName="parentText" presStyleLbl="node1" presStyleIdx="2" presStyleCnt="5">
        <dgm:presLayoutVars>
          <dgm:chMax val="1"/>
          <dgm:bulletEnabled val="1"/>
        </dgm:presLayoutVars>
      </dgm:prSet>
      <dgm:spPr/>
      <dgm:t>
        <a:bodyPr/>
        <a:lstStyle/>
        <a:p>
          <a:endParaRPr lang="en-GB"/>
        </a:p>
      </dgm:t>
    </dgm:pt>
    <dgm:pt modelId="{42F9BB8C-8AB5-4E70-8DDB-C7909407E8AB}" type="pres">
      <dgm:prSet presAssocID="{4B241FA5-A999-432A-A0C7-D133B310A9DE}" presName="descendantText" presStyleLbl="alignAccFollowNode1" presStyleIdx="2" presStyleCnt="5">
        <dgm:presLayoutVars>
          <dgm:bulletEnabled val="1"/>
        </dgm:presLayoutVars>
      </dgm:prSet>
      <dgm:spPr/>
      <dgm:t>
        <a:bodyPr/>
        <a:lstStyle/>
        <a:p>
          <a:endParaRPr lang="en-GB"/>
        </a:p>
      </dgm:t>
    </dgm:pt>
    <dgm:pt modelId="{BD5949DE-EBC8-4104-87B5-0FD6B7A1D4F5}" type="pres">
      <dgm:prSet presAssocID="{245D2C6F-3049-41E6-A092-B532D72D4FF2}" presName="sp" presStyleCnt="0"/>
      <dgm:spPr/>
    </dgm:pt>
    <dgm:pt modelId="{D0DDC6D9-6E3D-4F1D-A50D-7782735B9125}" type="pres">
      <dgm:prSet presAssocID="{DE97ECBC-AB65-4194-96E0-E346F926597A}" presName="linNode" presStyleCnt="0"/>
      <dgm:spPr/>
    </dgm:pt>
    <dgm:pt modelId="{47ED68D6-436F-42D2-A790-7601E82EC6CD}" type="pres">
      <dgm:prSet presAssocID="{DE97ECBC-AB65-4194-96E0-E346F926597A}" presName="parentText" presStyleLbl="node1" presStyleIdx="3" presStyleCnt="5">
        <dgm:presLayoutVars>
          <dgm:chMax val="1"/>
          <dgm:bulletEnabled val="1"/>
        </dgm:presLayoutVars>
      </dgm:prSet>
      <dgm:spPr/>
      <dgm:t>
        <a:bodyPr/>
        <a:lstStyle/>
        <a:p>
          <a:endParaRPr lang="en-GB"/>
        </a:p>
      </dgm:t>
    </dgm:pt>
    <dgm:pt modelId="{C67957C6-7FE8-4F67-B6B5-F1E4AF8BF9E2}" type="pres">
      <dgm:prSet presAssocID="{DE97ECBC-AB65-4194-96E0-E346F926597A}" presName="descendantText" presStyleLbl="alignAccFollowNode1" presStyleIdx="3" presStyleCnt="5">
        <dgm:presLayoutVars>
          <dgm:bulletEnabled val="1"/>
        </dgm:presLayoutVars>
      </dgm:prSet>
      <dgm:spPr/>
      <dgm:t>
        <a:bodyPr/>
        <a:lstStyle/>
        <a:p>
          <a:endParaRPr lang="en-GB"/>
        </a:p>
      </dgm:t>
    </dgm:pt>
    <dgm:pt modelId="{37F2088F-78D2-4211-9781-B0E086112D37}" type="pres">
      <dgm:prSet presAssocID="{894BD264-8214-4869-B82E-9E4199399793}" presName="sp" presStyleCnt="0"/>
      <dgm:spPr/>
    </dgm:pt>
    <dgm:pt modelId="{1AF53163-329B-4796-AADB-1CECAE19DEBF}" type="pres">
      <dgm:prSet presAssocID="{68C7616F-0C50-45C3-A0B3-2CDED27A747F}" presName="linNode" presStyleCnt="0"/>
      <dgm:spPr/>
    </dgm:pt>
    <dgm:pt modelId="{91094F4C-FA09-416B-BA42-81130819C16B}" type="pres">
      <dgm:prSet presAssocID="{68C7616F-0C50-45C3-A0B3-2CDED27A747F}" presName="parentText" presStyleLbl="node1" presStyleIdx="4" presStyleCnt="5">
        <dgm:presLayoutVars>
          <dgm:chMax val="1"/>
          <dgm:bulletEnabled val="1"/>
        </dgm:presLayoutVars>
      </dgm:prSet>
      <dgm:spPr/>
      <dgm:t>
        <a:bodyPr/>
        <a:lstStyle/>
        <a:p>
          <a:endParaRPr lang="en-GB"/>
        </a:p>
      </dgm:t>
    </dgm:pt>
    <dgm:pt modelId="{A66ECA16-E4EC-4DF9-9DE5-F2F94AA88AB9}" type="pres">
      <dgm:prSet presAssocID="{68C7616F-0C50-45C3-A0B3-2CDED27A747F}" presName="descendantText" presStyleLbl="alignAccFollowNode1" presStyleIdx="4" presStyleCnt="5">
        <dgm:presLayoutVars>
          <dgm:bulletEnabled val="1"/>
        </dgm:presLayoutVars>
      </dgm:prSet>
      <dgm:spPr/>
      <dgm:t>
        <a:bodyPr/>
        <a:lstStyle/>
        <a:p>
          <a:endParaRPr lang="en-GB"/>
        </a:p>
      </dgm:t>
    </dgm:pt>
  </dgm:ptLst>
  <dgm:cxnLst>
    <dgm:cxn modelId="{D4945009-99A5-4B50-896C-16BC33D2764F}" type="presOf" srcId="{50238401-3B82-4544-BB8C-579A27E1CDF2}" destId="{CDFC35EC-23F7-4F8C-BA91-66B891250919}" srcOrd="0" destOrd="1" presId="urn:microsoft.com/office/officeart/2005/8/layout/vList5"/>
    <dgm:cxn modelId="{68125544-F9AC-46C4-BAE5-553E022E5FF4}" type="presOf" srcId="{E4A365A2-8B3B-4270-B25B-79B20A5833C4}" destId="{98953C53-3EB6-4A87-A020-6256260172D5}" srcOrd="0" destOrd="1" presId="urn:microsoft.com/office/officeart/2005/8/layout/vList5"/>
    <dgm:cxn modelId="{D9CDC1BF-151E-4E1B-9CE8-F9CA98E227BA}" srcId="{3085060A-79A2-4704-A113-887B29202FFF}" destId="{BE584E6C-26A8-43D2-A47E-5D8027979717}" srcOrd="0" destOrd="0" parTransId="{935870D9-598E-4619-AB14-A46D5CF4A3DE}" sibTransId="{3E1ACDC3-06E9-4F70-8FA9-1591E3CD07A8}"/>
    <dgm:cxn modelId="{4C7B192E-F097-405F-B410-D4DDB6A1B6A2}" srcId="{68C7616F-0C50-45C3-A0B3-2CDED27A747F}" destId="{883A311B-165C-49C4-AADE-249DBF0160D9}" srcOrd="1" destOrd="0" parTransId="{E6836218-D49B-429A-9C88-EA847E4A9309}" sibTransId="{3698E377-D1D3-43D8-ABC4-C3614B39CCC8}"/>
    <dgm:cxn modelId="{9327D456-A330-4408-AE31-535B986E918A}" srcId="{3085060A-79A2-4704-A113-887B29202FFF}" destId="{4B241FA5-A999-432A-A0C7-D133B310A9DE}" srcOrd="2" destOrd="0" parTransId="{61601819-24EE-4C97-B2A5-C247DEF6869B}" sibTransId="{245D2C6F-3049-41E6-A092-B532D72D4FF2}"/>
    <dgm:cxn modelId="{426E1E05-9EE0-4E56-AD08-654B9B688060}" srcId="{68C7616F-0C50-45C3-A0B3-2CDED27A747F}" destId="{97683B38-FC6E-4AF6-83B5-DE0B7348BBEC}" srcOrd="0" destOrd="0" parTransId="{6EB1D266-FC1E-4890-8123-E2737B52F0B1}" sibTransId="{0E957B94-7C61-476B-85F3-1C7E6174C7C0}"/>
    <dgm:cxn modelId="{D238A548-C2CF-4144-9F58-642C578D2D76}" srcId="{AF516415-9E03-423D-A314-BC176F75CAB9}" destId="{9C1CD3E0-9854-45ED-90C1-519593775DD4}" srcOrd="2" destOrd="0" parTransId="{8B78B410-0B8B-42FC-9CA0-452C20159C94}" sibTransId="{43A0B45D-FDC7-4BFD-8C3D-285EE7DDAB5B}"/>
    <dgm:cxn modelId="{6AD7284E-D22D-4CB8-AF8A-4C920CB4DB1C}" type="presOf" srcId="{3357DD8D-4615-4B71-9C2A-3144A22EF52E}" destId="{42F9BB8C-8AB5-4E70-8DDB-C7909407E8AB}" srcOrd="0" destOrd="1" presId="urn:microsoft.com/office/officeart/2005/8/layout/vList5"/>
    <dgm:cxn modelId="{F546FAD6-76FE-44EB-9C6A-16D83D4F7126}" type="presOf" srcId="{9C1CD3E0-9854-45ED-90C1-519593775DD4}" destId="{98953C53-3EB6-4A87-A020-6256260172D5}" srcOrd="0" destOrd="2" presId="urn:microsoft.com/office/officeart/2005/8/layout/vList5"/>
    <dgm:cxn modelId="{56173AC6-CEF8-483B-949B-A5F5B438488B}" type="presOf" srcId="{5E335B28-8B67-49BB-AD90-E210314C5417}" destId="{CDFC35EC-23F7-4F8C-BA91-66B891250919}" srcOrd="0" destOrd="2" presId="urn:microsoft.com/office/officeart/2005/8/layout/vList5"/>
    <dgm:cxn modelId="{2E2FA81A-D7AB-4784-A649-7985E651C4ED}" type="presOf" srcId="{4B241FA5-A999-432A-A0C7-D133B310A9DE}" destId="{D9EF5F84-A42D-4696-B5E8-8F95A1888A93}" srcOrd="0" destOrd="0" presId="urn:microsoft.com/office/officeart/2005/8/layout/vList5"/>
    <dgm:cxn modelId="{BC6E7594-C90C-41EF-81E2-997EF6141E31}" type="presOf" srcId="{AEE108A4-DBCD-4034-878C-D331F8CAE4CD}" destId="{CDFC35EC-23F7-4F8C-BA91-66B891250919}" srcOrd="0" destOrd="0" presId="urn:microsoft.com/office/officeart/2005/8/layout/vList5"/>
    <dgm:cxn modelId="{A2EC0349-793B-41BB-8F7E-825205E87DB2}" srcId="{DE97ECBC-AB65-4194-96E0-E346F926597A}" destId="{79FC82F6-9276-41A4-8CC8-7006D6CCAFA5}" srcOrd="0" destOrd="0" parTransId="{40296285-8CF4-46BD-9A10-CEE828BA24D5}" sibTransId="{99F7212C-4AF0-403A-BD50-AA991FC79594}"/>
    <dgm:cxn modelId="{5B82D2E8-D8D0-4801-B1D7-D199C7F16006}" srcId="{BE584E6C-26A8-43D2-A47E-5D8027979717}" destId="{AEE108A4-DBCD-4034-878C-D331F8CAE4CD}" srcOrd="0" destOrd="0" parTransId="{29F1DB84-4043-498D-8A6A-218EDC24E063}" sibTransId="{F4DAF7E6-9C2D-4FD4-A228-A55F770E6AE0}"/>
    <dgm:cxn modelId="{B9F5DCD4-421E-4B33-85C5-8F825EA422B9}" type="presOf" srcId="{883A311B-165C-49C4-AADE-249DBF0160D9}" destId="{A66ECA16-E4EC-4DF9-9DE5-F2F94AA88AB9}" srcOrd="0" destOrd="1" presId="urn:microsoft.com/office/officeart/2005/8/layout/vList5"/>
    <dgm:cxn modelId="{D2E8519B-1982-49F2-B112-479AB527F1BB}" type="presOf" srcId="{DE97ECBC-AB65-4194-96E0-E346F926597A}" destId="{47ED68D6-436F-42D2-A790-7601E82EC6CD}" srcOrd="0" destOrd="0" presId="urn:microsoft.com/office/officeart/2005/8/layout/vList5"/>
    <dgm:cxn modelId="{31214C9F-7F4F-46A9-A971-3D6BDBBBA6BA}" srcId="{4B241FA5-A999-432A-A0C7-D133B310A9DE}" destId="{1DDF2048-502B-447C-98E6-35A261BB5CBD}" srcOrd="2" destOrd="0" parTransId="{A81AF200-BA34-4A60-9151-AD85C46BA6F3}" sibTransId="{49E6619A-8B2C-4F04-B447-F09CDCDFF3AE}"/>
    <dgm:cxn modelId="{B8E2795F-33C3-4A96-879E-2E84620143FF}" type="presOf" srcId="{AF516415-9E03-423D-A314-BC176F75CAB9}" destId="{9B30B793-F1BC-4922-8A46-C6FC174F435A}" srcOrd="0" destOrd="0" presId="urn:microsoft.com/office/officeart/2005/8/layout/vList5"/>
    <dgm:cxn modelId="{2BDC236A-A464-474D-8A02-96CFD285BFCF}" srcId="{3085060A-79A2-4704-A113-887B29202FFF}" destId="{68C7616F-0C50-45C3-A0B3-2CDED27A747F}" srcOrd="4" destOrd="0" parTransId="{5193F30D-32A4-467D-AE7C-4417F780BBD8}" sibTransId="{F96A8B09-C278-4A83-945E-CAFC9FC40E6F}"/>
    <dgm:cxn modelId="{40A02314-E437-4DB8-9F6D-69447B6AF975}" type="presOf" srcId="{790980E2-F968-47BD-8387-42040DC7B5AF}" destId="{C67957C6-7FE8-4F67-B6B5-F1E4AF8BF9E2}" srcOrd="0" destOrd="1" presId="urn:microsoft.com/office/officeart/2005/8/layout/vList5"/>
    <dgm:cxn modelId="{DA5236C1-C09A-457E-BCD9-D9EA1DE936E6}" srcId="{BE584E6C-26A8-43D2-A47E-5D8027979717}" destId="{5E335B28-8B67-49BB-AD90-E210314C5417}" srcOrd="2" destOrd="0" parTransId="{31130BF4-93CB-4114-BE84-DD819CB0385C}" sibTransId="{2D8B2C76-343D-44AC-B454-7870E2400679}"/>
    <dgm:cxn modelId="{7FB14D36-7724-4F16-9053-2359C8D7A2A9}" type="presOf" srcId="{FCD64E12-F28E-4890-94C9-CEBD1F8245CE}" destId="{98953C53-3EB6-4A87-A020-6256260172D5}" srcOrd="0" destOrd="0" presId="urn:microsoft.com/office/officeart/2005/8/layout/vList5"/>
    <dgm:cxn modelId="{0CB73988-3DA6-497D-A9B6-5D375EFAB456}" type="presOf" srcId="{68C7616F-0C50-45C3-A0B3-2CDED27A747F}" destId="{91094F4C-FA09-416B-BA42-81130819C16B}" srcOrd="0" destOrd="0" presId="urn:microsoft.com/office/officeart/2005/8/layout/vList5"/>
    <dgm:cxn modelId="{86179D24-1DB0-408B-9033-98800845E1D0}" srcId="{3085060A-79A2-4704-A113-887B29202FFF}" destId="{DE97ECBC-AB65-4194-96E0-E346F926597A}" srcOrd="3" destOrd="0" parTransId="{D15B3010-6B63-4B14-B223-0ACD2EABD80D}" sibTransId="{894BD264-8214-4869-B82E-9E4199399793}"/>
    <dgm:cxn modelId="{7C288FBB-E6AF-4525-9EE5-BC927BE07D73}" type="presOf" srcId="{5C3C637E-C208-4946-AF7E-2A2A23531A06}" destId="{42F9BB8C-8AB5-4E70-8DDB-C7909407E8AB}" srcOrd="0" destOrd="0" presId="urn:microsoft.com/office/officeart/2005/8/layout/vList5"/>
    <dgm:cxn modelId="{338BD877-601B-42D9-AC33-B0190BC53A42}" srcId="{BE584E6C-26A8-43D2-A47E-5D8027979717}" destId="{50238401-3B82-4544-BB8C-579A27E1CDF2}" srcOrd="1" destOrd="0" parTransId="{B49823F5-7C18-4EF8-91FF-74A578C89EAF}" sibTransId="{A4D537CC-699C-4163-9288-991B0FADC456}"/>
    <dgm:cxn modelId="{281DED5D-05F1-4B7E-B321-72EBB26E8490}" type="presOf" srcId="{BE584E6C-26A8-43D2-A47E-5D8027979717}" destId="{BD894980-895E-406F-8B28-D80FA04AFD0C}" srcOrd="0" destOrd="0" presId="urn:microsoft.com/office/officeart/2005/8/layout/vList5"/>
    <dgm:cxn modelId="{39E4A737-630E-4EB7-BE31-711CDEF4D4E3}" srcId="{4B241FA5-A999-432A-A0C7-D133B310A9DE}" destId="{5C3C637E-C208-4946-AF7E-2A2A23531A06}" srcOrd="0" destOrd="0" parTransId="{B4A665A3-67DF-4FDE-BCEA-C8FCBBEE7E41}" sibTransId="{04DBCD11-7E28-44F7-8C75-81860ABE9C74}"/>
    <dgm:cxn modelId="{B0943AD3-B84A-413E-9EDA-8C8C31C05B60}" srcId="{4B241FA5-A999-432A-A0C7-D133B310A9DE}" destId="{3357DD8D-4615-4B71-9C2A-3144A22EF52E}" srcOrd="1" destOrd="0" parTransId="{E388F70A-7BA5-4755-B201-7F8D37D0EC0D}" sibTransId="{5DC6D360-69D4-49AB-962A-7A8BC56574FC}"/>
    <dgm:cxn modelId="{D7513E40-283F-4F53-AC83-7985FEAEA5C4}" type="presOf" srcId="{3085060A-79A2-4704-A113-887B29202FFF}" destId="{24AA299D-05E6-43B7-A06C-59363F6D3DE1}" srcOrd="0" destOrd="0" presId="urn:microsoft.com/office/officeart/2005/8/layout/vList5"/>
    <dgm:cxn modelId="{F60A83FB-5B86-4FE7-806C-EE3AE24AB8ED}" type="presOf" srcId="{97683B38-FC6E-4AF6-83B5-DE0B7348BBEC}" destId="{A66ECA16-E4EC-4DF9-9DE5-F2F94AA88AB9}" srcOrd="0" destOrd="0" presId="urn:microsoft.com/office/officeart/2005/8/layout/vList5"/>
    <dgm:cxn modelId="{67669644-C9C4-47E6-8DAA-51E16BFD41B3}" type="presOf" srcId="{1DDF2048-502B-447C-98E6-35A261BB5CBD}" destId="{42F9BB8C-8AB5-4E70-8DDB-C7909407E8AB}" srcOrd="0" destOrd="2" presId="urn:microsoft.com/office/officeart/2005/8/layout/vList5"/>
    <dgm:cxn modelId="{36A6F006-697E-4202-8B80-753EE453D564}" type="presOf" srcId="{79FC82F6-9276-41A4-8CC8-7006D6CCAFA5}" destId="{C67957C6-7FE8-4F67-B6B5-F1E4AF8BF9E2}" srcOrd="0" destOrd="0" presId="urn:microsoft.com/office/officeart/2005/8/layout/vList5"/>
    <dgm:cxn modelId="{78EF5A19-439D-4F2A-82B0-BE3444212E69}" srcId="{3085060A-79A2-4704-A113-887B29202FFF}" destId="{AF516415-9E03-423D-A314-BC176F75CAB9}" srcOrd="1" destOrd="0" parTransId="{E8EEE2C1-04DF-4C7C-A1A1-0FE54DB9F86A}" sibTransId="{5C259528-75E3-499A-8078-DE8DE244E4BF}"/>
    <dgm:cxn modelId="{9D0076B5-0862-40C1-887A-378610AEA63C}" srcId="{AF516415-9E03-423D-A314-BC176F75CAB9}" destId="{FCD64E12-F28E-4890-94C9-CEBD1F8245CE}" srcOrd="0" destOrd="0" parTransId="{A3F35B23-B978-4AB3-AF70-E517C0BDC474}" sibTransId="{D63DD7C9-45B8-4A52-98EE-CFD8A2A9349F}"/>
    <dgm:cxn modelId="{64FF07D0-6E8B-44AA-B7B2-2B0B49484D11}" srcId="{AF516415-9E03-423D-A314-BC176F75CAB9}" destId="{E4A365A2-8B3B-4270-B25B-79B20A5833C4}" srcOrd="1" destOrd="0" parTransId="{EC600CF0-5F83-4993-A2E7-042006EF6699}" sibTransId="{C7C650DF-3F93-4D72-85D2-1E05D23EC529}"/>
    <dgm:cxn modelId="{60AE3D0D-C7F1-412D-8B1B-5C5DFA402927}" srcId="{DE97ECBC-AB65-4194-96E0-E346F926597A}" destId="{790980E2-F968-47BD-8387-42040DC7B5AF}" srcOrd="1" destOrd="0" parTransId="{D907FD8C-9A33-4477-8E4E-4ACDD623DC09}" sibTransId="{0A27410C-CCF1-4C8F-ABFD-094483D363AB}"/>
    <dgm:cxn modelId="{8C9DF7AF-17AD-4E3B-B003-1AE1CFB25EF6}" type="presParOf" srcId="{24AA299D-05E6-43B7-A06C-59363F6D3DE1}" destId="{172A3358-CE43-4607-B9D6-3A1F81181BA6}" srcOrd="0" destOrd="0" presId="urn:microsoft.com/office/officeart/2005/8/layout/vList5"/>
    <dgm:cxn modelId="{7889B934-5031-4019-B1A4-6505F394D5CA}" type="presParOf" srcId="{172A3358-CE43-4607-B9D6-3A1F81181BA6}" destId="{BD894980-895E-406F-8B28-D80FA04AFD0C}" srcOrd="0" destOrd="0" presId="urn:microsoft.com/office/officeart/2005/8/layout/vList5"/>
    <dgm:cxn modelId="{CF4B5292-EF76-4C51-9A60-52148D011302}" type="presParOf" srcId="{172A3358-CE43-4607-B9D6-3A1F81181BA6}" destId="{CDFC35EC-23F7-4F8C-BA91-66B891250919}" srcOrd="1" destOrd="0" presId="urn:microsoft.com/office/officeart/2005/8/layout/vList5"/>
    <dgm:cxn modelId="{94D2CA0F-98A4-4464-A61F-89A7B83B46D5}" type="presParOf" srcId="{24AA299D-05E6-43B7-A06C-59363F6D3DE1}" destId="{9BDDA379-167F-4DB1-968A-3BB029C9FBE9}" srcOrd="1" destOrd="0" presId="urn:microsoft.com/office/officeart/2005/8/layout/vList5"/>
    <dgm:cxn modelId="{2F04EFC6-084A-4C8E-8EEB-6BD0F43D2303}" type="presParOf" srcId="{24AA299D-05E6-43B7-A06C-59363F6D3DE1}" destId="{F9902519-E68B-4A34-ADAD-492DCEC383FE}" srcOrd="2" destOrd="0" presId="urn:microsoft.com/office/officeart/2005/8/layout/vList5"/>
    <dgm:cxn modelId="{D021EA56-748F-4556-B70A-E28C84E1C419}" type="presParOf" srcId="{F9902519-E68B-4A34-ADAD-492DCEC383FE}" destId="{9B30B793-F1BC-4922-8A46-C6FC174F435A}" srcOrd="0" destOrd="0" presId="urn:microsoft.com/office/officeart/2005/8/layout/vList5"/>
    <dgm:cxn modelId="{3A7B3661-6D0D-493E-B085-B7817A31423D}" type="presParOf" srcId="{F9902519-E68B-4A34-ADAD-492DCEC383FE}" destId="{98953C53-3EB6-4A87-A020-6256260172D5}" srcOrd="1" destOrd="0" presId="urn:microsoft.com/office/officeart/2005/8/layout/vList5"/>
    <dgm:cxn modelId="{09C71480-3B4A-4E48-A8B1-5C2E112ADCAD}" type="presParOf" srcId="{24AA299D-05E6-43B7-A06C-59363F6D3DE1}" destId="{C3601024-3AAD-4C55-8DE9-E9D89C1465D4}" srcOrd="3" destOrd="0" presId="urn:microsoft.com/office/officeart/2005/8/layout/vList5"/>
    <dgm:cxn modelId="{0E8BFE33-4479-4DA1-8DDF-222B01FE9DEF}" type="presParOf" srcId="{24AA299D-05E6-43B7-A06C-59363F6D3DE1}" destId="{D1CD8F1F-73C6-44FE-B091-0DF52F8AC979}" srcOrd="4" destOrd="0" presId="urn:microsoft.com/office/officeart/2005/8/layout/vList5"/>
    <dgm:cxn modelId="{49415672-8A8D-4053-A5AC-5147AD572420}" type="presParOf" srcId="{D1CD8F1F-73C6-44FE-B091-0DF52F8AC979}" destId="{D9EF5F84-A42D-4696-B5E8-8F95A1888A93}" srcOrd="0" destOrd="0" presId="urn:microsoft.com/office/officeart/2005/8/layout/vList5"/>
    <dgm:cxn modelId="{14DA1AE5-7598-4B70-8D24-744FC4A5E130}" type="presParOf" srcId="{D1CD8F1F-73C6-44FE-B091-0DF52F8AC979}" destId="{42F9BB8C-8AB5-4E70-8DDB-C7909407E8AB}" srcOrd="1" destOrd="0" presId="urn:microsoft.com/office/officeart/2005/8/layout/vList5"/>
    <dgm:cxn modelId="{8E840C88-C3C5-4029-BA80-D6E377DD14EB}" type="presParOf" srcId="{24AA299D-05E6-43B7-A06C-59363F6D3DE1}" destId="{BD5949DE-EBC8-4104-87B5-0FD6B7A1D4F5}" srcOrd="5" destOrd="0" presId="urn:microsoft.com/office/officeart/2005/8/layout/vList5"/>
    <dgm:cxn modelId="{008564DA-CE99-4245-A396-06E45BB32AF2}" type="presParOf" srcId="{24AA299D-05E6-43B7-A06C-59363F6D3DE1}" destId="{D0DDC6D9-6E3D-4F1D-A50D-7782735B9125}" srcOrd="6" destOrd="0" presId="urn:microsoft.com/office/officeart/2005/8/layout/vList5"/>
    <dgm:cxn modelId="{DEAA9F78-4E95-4ADF-94AF-51999B6A4F55}" type="presParOf" srcId="{D0DDC6D9-6E3D-4F1D-A50D-7782735B9125}" destId="{47ED68D6-436F-42D2-A790-7601E82EC6CD}" srcOrd="0" destOrd="0" presId="urn:microsoft.com/office/officeart/2005/8/layout/vList5"/>
    <dgm:cxn modelId="{95B1E054-C93A-45FA-AA00-B9C68634F46D}" type="presParOf" srcId="{D0DDC6D9-6E3D-4F1D-A50D-7782735B9125}" destId="{C67957C6-7FE8-4F67-B6B5-F1E4AF8BF9E2}" srcOrd="1" destOrd="0" presId="urn:microsoft.com/office/officeart/2005/8/layout/vList5"/>
    <dgm:cxn modelId="{C6B2C150-5288-407E-8007-C53A9E443CC6}" type="presParOf" srcId="{24AA299D-05E6-43B7-A06C-59363F6D3DE1}" destId="{37F2088F-78D2-4211-9781-B0E086112D37}" srcOrd="7" destOrd="0" presId="urn:microsoft.com/office/officeart/2005/8/layout/vList5"/>
    <dgm:cxn modelId="{3A99F4DA-981A-44CC-8083-3129DD0EA145}" type="presParOf" srcId="{24AA299D-05E6-43B7-A06C-59363F6D3DE1}" destId="{1AF53163-329B-4796-AADB-1CECAE19DEBF}" srcOrd="8" destOrd="0" presId="urn:microsoft.com/office/officeart/2005/8/layout/vList5"/>
    <dgm:cxn modelId="{038F869B-8209-4D70-A918-8A98D679D636}" type="presParOf" srcId="{1AF53163-329B-4796-AADB-1CECAE19DEBF}" destId="{91094F4C-FA09-416B-BA42-81130819C16B}" srcOrd="0" destOrd="0" presId="urn:microsoft.com/office/officeart/2005/8/layout/vList5"/>
    <dgm:cxn modelId="{D06B406B-8135-47E2-9333-B8F5F14601F1}" type="presParOf" srcId="{1AF53163-329B-4796-AADB-1CECAE19DEBF}" destId="{A66ECA16-E4EC-4DF9-9DE5-F2F94AA88AB9}"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203A8-5F05-456C-9972-8A14148D5774}">
      <dsp:nvSpPr>
        <dsp:cNvPr id="0" name=""/>
        <dsp:cNvSpPr/>
      </dsp:nvSpPr>
      <dsp:spPr>
        <a:xfrm>
          <a:off x="555352" y="840920"/>
          <a:ext cx="2664366" cy="1523089"/>
        </a:xfrm>
        <a:prstGeom prst="rect">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GB" sz="3000" i="0" kern="1200" dirty="0" smtClean="0"/>
            <a:t>Learn lessons</a:t>
          </a:r>
          <a:endParaRPr lang="nl-NL" sz="3000" i="0" kern="1200" dirty="0"/>
        </a:p>
      </dsp:txBody>
      <dsp:txXfrm>
        <a:off x="555352" y="840920"/>
        <a:ext cx="2664366" cy="1523089"/>
      </dsp:txXfrm>
    </dsp:sp>
    <dsp:sp modelId="{A452B71D-47B4-4597-801B-0F0CECC0D6A2}">
      <dsp:nvSpPr>
        <dsp:cNvPr id="0" name=""/>
        <dsp:cNvSpPr/>
      </dsp:nvSpPr>
      <dsp:spPr>
        <a:xfrm>
          <a:off x="3946952" y="840920"/>
          <a:ext cx="2770033" cy="1523089"/>
        </a:xfrm>
        <a:prstGeom prst="rect">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GB" sz="3000" i="0" kern="1200" dirty="0" smtClean="0"/>
            <a:t>Use lessons learned</a:t>
          </a:r>
          <a:endParaRPr lang="nl-NL" sz="3000" i="0" kern="1200" dirty="0"/>
        </a:p>
      </dsp:txBody>
      <dsp:txXfrm>
        <a:off x="3946952" y="840920"/>
        <a:ext cx="2770033" cy="15230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0.04955</cdr:x>
      <cdr:y>0.62104</cdr:y>
    </cdr:from>
    <cdr:to>
      <cdr:x>0.15847</cdr:x>
      <cdr:y>0.67271</cdr:y>
    </cdr:to>
    <cdr:sp macro="" textlink="">
      <cdr:nvSpPr>
        <cdr:cNvPr id="2" name="Rounded Rectangle 1"/>
        <cdr:cNvSpPr/>
      </cdr:nvSpPr>
      <cdr:spPr>
        <a:xfrm xmlns:a="http://schemas.openxmlformats.org/drawingml/2006/main">
          <a:off x="360338" y="2596877"/>
          <a:ext cx="792088" cy="216024"/>
        </a:xfrm>
        <a:prstGeom xmlns:a="http://schemas.openxmlformats.org/drawingml/2006/main" prst="roundRect">
          <a:avLst/>
        </a:prstGeom>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rtlCol="0" anchor="ctr"/>
        <a:lstStyle xmlns:a="http://schemas.openxmlformats.org/drawingml/2006/main">
          <a:defPPr>
            <a:defRPr lang="nl-NL"/>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xmlns:a="http://schemas.openxmlformats.org/drawingml/2006/main">
          <a:pPr algn="ctr"/>
          <a:r>
            <a:rPr lang="en-GB" sz="1000" dirty="0" smtClean="0"/>
            <a:t>collect</a:t>
          </a:r>
          <a:endParaRPr lang="en-GB" sz="1000" dirty="0"/>
        </a:p>
      </cdr:txBody>
    </cdr:sp>
  </cdr:relSizeAnchor>
  <cdr:relSizeAnchor xmlns:cdr="http://schemas.openxmlformats.org/drawingml/2006/chartDrawing">
    <cdr:from>
      <cdr:x>0.17827</cdr:x>
      <cdr:y>0.62104</cdr:y>
    </cdr:from>
    <cdr:to>
      <cdr:x>0.32679</cdr:x>
      <cdr:y>0.67271</cdr:y>
    </cdr:to>
    <cdr:sp macro="" textlink="">
      <cdr:nvSpPr>
        <cdr:cNvPr id="3" name="Rounded Rectangle 2"/>
        <cdr:cNvSpPr/>
      </cdr:nvSpPr>
      <cdr:spPr>
        <a:xfrm xmlns:a="http://schemas.openxmlformats.org/drawingml/2006/main">
          <a:off x="1296442" y="2596877"/>
          <a:ext cx="1080120" cy="216024"/>
        </a:xfrm>
        <a:prstGeom xmlns:a="http://schemas.openxmlformats.org/drawingml/2006/main" prst="roundRect">
          <a:avLst/>
        </a:prstGeom>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rtlCol="0" anchor="ctr"/>
        <a:lstStyle xmlns:a="http://schemas.openxmlformats.org/drawingml/2006/main">
          <a:defPPr>
            <a:defRPr lang="nl-NL"/>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xmlns:a="http://schemas.openxmlformats.org/drawingml/2006/main">
          <a:pPr algn="ctr"/>
          <a:r>
            <a:rPr lang="en-GB" sz="1000" dirty="0" smtClean="0"/>
            <a:t>inv. &amp; analyse</a:t>
          </a:r>
          <a:endParaRPr lang="en-GB" sz="1000" dirty="0"/>
        </a:p>
      </cdr:txBody>
    </cdr:sp>
  </cdr:relSizeAnchor>
  <cdr:relSizeAnchor xmlns:cdr="http://schemas.openxmlformats.org/drawingml/2006/chartDrawing">
    <cdr:from>
      <cdr:x>0.3367</cdr:x>
      <cdr:y>0.62104</cdr:y>
    </cdr:from>
    <cdr:to>
      <cdr:x>0.55453</cdr:x>
      <cdr:y>0.67271</cdr:y>
    </cdr:to>
    <cdr:sp macro="" textlink="">
      <cdr:nvSpPr>
        <cdr:cNvPr id="4" name="Rounded Rectangle 3"/>
        <cdr:cNvSpPr/>
      </cdr:nvSpPr>
      <cdr:spPr>
        <a:xfrm xmlns:a="http://schemas.openxmlformats.org/drawingml/2006/main">
          <a:off x="2448570" y="2596877"/>
          <a:ext cx="1584176" cy="216024"/>
        </a:xfrm>
        <a:prstGeom xmlns:a="http://schemas.openxmlformats.org/drawingml/2006/main" prst="roundRect">
          <a:avLst/>
        </a:prstGeom>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rtlCol="0" anchor="ctr"/>
        <a:lstStyle xmlns:a="http://schemas.openxmlformats.org/drawingml/2006/main">
          <a:defPPr>
            <a:defRPr lang="nl-NL"/>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xmlns:a="http://schemas.openxmlformats.org/drawingml/2006/main">
          <a:pPr algn="ctr"/>
          <a:r>
            <a:rPr lang="en-GB" sz="1000" dirty="0" smtClean="0"/>
            <a:t>plan</a:t>
          </a:r>
          <a:endParaRPr lang="en-GB" sz="1000" dirty="0"/>
        </a:p>
      </cdr:txBody>
    </cdr:sp>
  </cdr:relSizeAnchor>
  <cdr:relSizeAnchor xmlns:cdr="http://schemas.openxmlformats.org/drawingml/2006/chartDrawing">
    <cdr:from>
      <cdr:x>0.55453</cdr:x>
      <cdr:y>0.62104</cdr:y>
    </cdr:from>
    <cdr:to>
      <cdr:x>0.66345</cdr:x>
      <cdr:y>0.67271</cdr:y>
    </cdr:to>
    <cdr:sp macro="" textlink="">
      <cdr:nvSpPr>
        <cdr:cNvPr id="5" name="Rounded Rectangle 4"/>
        <cdr:cNvSpPr/>
      </cdr:nvSpPr>
      <cdr:spPr>
        <a:xfrm xmlns:a="http://schemas.openxmlformats.org/drawingml/2006/main">
          <a:off x="4032746" y="2596877"/>
          <a:ext cx="792088" cy="216024"/>
        </a:xfrm>
        <a:prstGeom xmlns:a="http://schemas.openxmlformats.org/drawingml/2006/main" prst="roundRect">
          <a:avLst/>
        </a:prstGeom>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rtlCol="0" anchor="ctr"/>
        <a:lstStyle xmlns:a="http://schemas.openxmlformats.org/drawingml/2006/main">
          <a:defPPr>
            <a:defRPr lang="nl-NL"/>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xmlns:a="http://schemas.openxmlformats.org/drawingml/2006/main">
          <a:pPr algn="ctr"/>
          <a:r>
            <a:rPr lang="en-GB" sz="1000" dirty="0" smtClean="0"/>
            <a:t>implement</a:t>
          </a:r>
          <a:endParaRPr lang="en-GB" sz="1000" dirty="0"/>
        </a:p>
      </cdr:txBody>
    </cdr:sp>
  </cdr:relSizeAnchor>
  <cdr:relSizeAnchor xmlns:cdr="http://schemas.openxmlformats.org/drawingml/2006/chartDrawing">
    <cdr:from>
      <cdr:x>0.67335</cdr:x>
      <cdr:y>0.62104</cdr:y>
    </cdr:from>
    <cdr:to>
      <cdr:x>0.78227</cdr:x>
      <cdr:y>0.67271</cdr:y>
    </cdr:to>
    <cdr:sp macro="" textlink="">
      <cdr:nvSpPr>
        <cdr:cNvPr id="6" name="Rounded Rectangle 5"/>
        <cdr:cNvSpPr/>
      </cdr:nvSpPr>
      <cdr:spPr>
        <a:xfrm xmlns:a="http://schemas.openxmlformats.org/drawingml/2006/main">
          <a:off x="4896842" y="2596877"/>
          <a:ext cx="792088" cy="216024"/>
        </a:xfrm>
        <a:prstGeom xmlns:a="http://schemas.openxmlformats.org/drawingml/2006/main" prst="roundRect">
          <a:avLst/>
        </a:prstGeom>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rtlCol="0" anchor="ctr"/>
        <a:lstStyle xmlns:a="http://schemas.openxmlformats.org/drawingml/2006/main">
          <a:defPPr>
            <a:defRPr lang="nl-NL"/>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xmlns:a="http://schemas.openxmlformats.org/drawingml/2006/main">
          <a:pPr algn="ctr"/>
          <a:r>
            <a:rPr lang="en-GB" sz="1000" dirty="0" smtClean="0"/>
            <a:t>evaluate</a:t>
          </a:r>
          <a:endParaRPr lang="en-GB" sz="10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662"/>
          </a:xfrm>
          <a:prstGeom prst="rect">
            <a:avLst/>
          </a:prstGeom>
        </p:spPr>
        <p:txBody>
          <a:bodyPr vert="horz" lIns="94110" tIns="47055" rIns="94110" bIns="47055" rtlCol="0"/>
          <a:lstStyle>
            <a:lvl1pPr algn="l">
              <a:defRPr sz="1200"/>
            </a:lvl1pPr>
          </a:lstStyle>
          <a:p>
            <a:endParaRPr lang="en-GB"/>
          </a:p>
        </p:txBody>
      </p:sp>
      <p:sp>
        <p:nvSpPr>
          <p:cNvPr id="3" name="Date Placeholder 2"/>
          <p:cNvSpPr>
            <a:spLocks noGrp="1"/>
          </p:cNvSpPr>
          <p:nvPr>
            <p:ph type="dt" sz="quarter" idx="1"/>
          </p:nvPr>
        </p:nvSpPr>
        <p:spPr>
          <a:xfrm>
            <a:off x="4008705" y="0"/>
            <a:ext cx="3066733" cy="469662"/>
          </a:xfrm>
          <a:prstGeom prst="rect">
            <a:avLst/>
          </a:prstGeom>
        </p:spPr>
        <p:txBody>
          <a:bodyPr vert="horz" lIns="94110" tIns="47055" rIns="94110" bIns="47055" rtlCol="0"/>
          <a:lstStyle>
            <a:lvl1pPr algn="r">
              <a:defRPr sz="1200"/>
            </a:lvl1pPr>
          </a:lstStyle>
          <a:p>
            <a:fld id="{362E3FD0-0768-4653-A7C7-CC6D39B53348}" type="datetimeFigureOut">
              <a:rPr lang="en-GB" smtClean="0"/>
              <a:t>10/01/2014</a:t>
            </a:fld>
            <a:endParaRPr lang="en-GB"/>
          </a:p>
        </p:txBody>
      </p:sp>
      <p:sp>
        <p:nvSpPr>
          <p:cNvPr id="4" name="Footer Placeholder 3"/>
          <p:cNvSpPr>
            <a:spLocks noGrp="1"/>
          </p:cNvSpPr>
          <p:nvPr>
            <p:ph type="ftr" sz="quarter" idx="2"/>
          </p:nvPr>
        </p:nvSpPr>
        <p:spPr>
          <a:xfrm>
            <a:off x="0" y="8921946"/>
            <a:ext cx="3066733" cy="469662"/>
          </a:xfrm>
          <a:prstGeom prst="rect">
            <a:avLst/>
          </a:prstGeom>
        </p:spPr>
        <p:txBody>
          <a:bodyPr vert="horz" lIns="94110" tIns="47055" rIns="94110" bIns="47055" rtlCol="0" anchor="b"/>
          <a:lstStyle>
            <a:lvl1pPr algn="l">
              <a:defRPr sz="1200"/>
            </a:lvl1pPr>
          </a:lstStyle>
          <a:p>
            <a:endParaRPr lang="en-GB"/>
          </a:p>
        </p:txBody>
      </p:sp>
      <p:sp>
        <p:nvSpPr>
          <p:cNvPr id="5" name="Slide Number Placeholder 4"/>
          <p:cNvSpPr>
            <a:spLocks noGrp="1"/>
          </p:cNvSpPr>
          <p:nvPr>
            <p:ph type="sldNum" sz="quarter" idx="3"/>
          </p:nvPr>
        </p:nvSpPr>
        <p:spPr>
          <a:xfrm>
            <a:off x="4008705" y="8921946"/>
            <a:ext cx="3066733" cy="469662"/>
          </a:xfrm>
          <a:prstGeom prst="rect">
            <a:avLst/>
          </a:prstGeom>
        </p:spPr>
        <p:txBody>
          <a:bodyPr vert="horz" lIns="94110" tIns="47055" rIns="94110" bIns="47055" rtlCol="0" anchor="b"/>
          <a:lstStyle>
            <a:lvl1pPr algn="r">
              <a:defRPr sz="1200"/>
            </a:lvl1pPr>
          </a:lstStyle>
          <a:p>
            <a:fld id="{6BD7CFFD-0AB8-438B-B03C-EF5EDA501EA2}" type="slidenum">
              <a:rPr lang="en-GB" smtClean="0"/>
              <a:t>‹#›</a:t>
            </a:fld>
            <a:endParaRPr lang="en-GB"/>
          </a:p>
        </p:txBody>
      </p:sp>
    </p:spTree>
    <p:extLst>
      <p:ext uri="{BB962C8B-B14F-4D97-AF65-F5344CB8AC3E}">
        <p14:creationId xmlns:p14="http://schemas.microsoft.com/office/powerpoint/2010/main" val="379096081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tartsheet met TNO-logo">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965D7AAD-9D4A-42E1-BD9F-905BD1DD7093}" type="datetimeFigureOut">
              <a:rPr lang="en-GB" smtClean="0"/>
              <a:t>10/01/2014</a:t>
            </a:fld>
            <a:endParaRPr lang="en-GB"/>
          </a:p>
        </p:txBody>
      </p:sp>
      <p:sp>
        <p:nvSpPr>
          <p:cNvPr id="5" name="Tijdelijke aanduiding voor voettekst 4"/>
          <p:cNvSpPr>
            <a:spLocks noGrp="1"/>
          </p:cNvSpPr>
          <p:nvPr>
            <p:ph type="ftr" sz="quarter" idx="11"/>
          </p:nvPr>
        </p:nvSpPr>
        <p:spPr/>
        <p:txBody>
          <a:bodyPr/>
          <a:lstStyle/>
          <a:p>
            <a:endParaRPr lang="en-GB"/>
          </a:p>
        </p:txBody>
      </p:sp>
      <p:sp>
        <p:nvSpPr>
          <p:cNvPr id="6" name="Tijdelijke aanduiding voor dianummer 5"/>
          <p:cNvSpPr>
            <a:spLocks noGrp="1"/>
          </p:cNvSpPr>
          <p:nvPr>
            <p:ph type="sldNum" sz="quarter" idx="12"/>
          </p:nvPr>
        </p:nvSpPr>
        <p:spPr/>
        <p:txBody>
          <a:bodyPr/>
          <a:lstStyle/>
          <a:p>
            <a:fld id="{187C35AD-1AA7-45A8-B481-3301A62833AD}" type="slidenum">
              <a:rPr lang="en-GB" smtClean="0"/>
              <a:t>‹#›</a:t>
            </a:fld>
            <a:endParaRPr lang="en-GB"/>
          </a:p>
        </p:txBody>
      </p:sp>
      <p:sp>
        <p:nvSpPr>
          <p:cNvPr id="10" name="Rechthoek 9"/>
          <p:cNvSpPr/>
          <p:nvPr/>
        </p:nvSpPr>
        <p:spPr bwMode="white">
          <a:xfrm>
            <a:off x="4678658" y="0"/>
            <a:ext cx="72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tel 1"/>
          <p:cNvSpPr>
            <a:spLocks noGrp="1"/>
          </p:cNvSpPr>
          <p:nvPr>
            <p:ph type="ctrTitle"/>
          </p:nvPr>
        </p:nvSpPr>
        <p:spPr>
          <a:xfrm>
            <a:off x="1403350" y="1303200"/>
            <a:ext cx="7272338" cy="900000"/>
          </a:xfrm>
        </p:spPr>
        <p:txBody>
          <a:bodyPr/>
          <a:lstStyle>
            <a:lvl1pPr>
              <a:lnSpc>
                <a:spcPts val="3200"/>
              </a:lnSpc>
              <a:defRPr sz="2800"/>
            </a:lvl1pPr>
          </a:lstStyle>
          <a:p>
            <a:r>
              <a:rPr lang="en-US" smtClean="0"/>
              <a:t>Click to edit Master title style</a:t>
            </a:r>
            <a:endParaRPr lang="nl-NL" dirty="0"/>
          </a:p>
        </p:txBody>
      </p:sp>
      <p:sp>
        <p:nvSpPr>
          <p:cNvPr id="8" name="Ondertitel 2"/>
          <p:cNvSpPr>
            <a:spLocks noGrp="1"/>
          </p:cNvSpPr>
          <p:nvPr>
            <p:ph type="subTitle" idx="1"/>
          </p:nvPr>
        </p:nvSpPr>
        <p:spPr>
          <a:xfrm>
            <a:off x="1403350" y="2348880"/>
            <a:ext cx="7272338" cy="360000"/>
          </a:xfrm>
        </p:spPr>
        <p:txBody>
          <a:bodyPr/>
          <a:lstStyle>
            <a:lvl1pPr marL="0" indent="0" algn="l">
              <a:lnSpc>
                <a:spcPts val="1600"/>
              </a:lnSpc>
              <a:buNone/>
              <a:defRPr sz="1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cxnSp>
        <p:nvCxnSpPr>
          <p:cNvPr id="9" name="Rechte verbindingslijn 8"/>
          <p:cNvCxnSpPr/>
          <p:nvPr/>
        </p:nvCxnSpPr>
        <p:spPr>
          <a:xfrm flipV="1">
            <a:off x="1220400" y="831600"/>
            <a:ext cx="0" cy="1805312"/>
          </a:xfrm>
          <a:prstGeom prst="line">
            <a:avLst/>
          </a:prstGeom>
          <a:ln w="127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2998599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lleen klein beeld">
    <p:spTree>
      <p:nvGrpSpPr>
        <p:cNvPr id="1" name=""/>
        <p:cNvGrpSpPr/>
        <p:nvPr/>
      </p:nvGrpSpPr>
      <p:grpSpPr>
        <a:xfrm>
          <a:off x="0" y="0"/>
          <a:ext cx="0" cy="0"/>
          <a:chOff x="0" y="0"/>
          <a:chExt cx="0" cy="0"/>
        </a:xfrm>
      </p:grpSpPr>
      <p:sp>
        <p:nvSpPr>
          <p:cNvPr id="2" name="Titel 1"/>
          <p:cNvSpPr>
            <a:spLocks noGrp="1"/>
          </p:cNvSpPr>
          <p:nvPr>
            <p:ph type="ctrTitle"/>
          </p:nvPr>
        </p:nvSpPr>
        <p:spPr>
          <a:xfrm>
            <a:off x="1403350" y="1303200"/>
            <a:ext cx="7272338" cy="900000"/>
          </a:xfrm>
        </p:spPr>
        <p:txBody>
          <a:bodyPr/>
          <a:lstStyle>
            <a:lvl1pPr>
              <a:lnSpc>
                <a:spcPts val="3200"/>
              </a:lnSpc>
              <a:defRPr sz="2800"/>
            </a:lvl1pPr>
          </a:lstStyle>
          <a:p>
            <a:r>
              <a:rPr lang="en-US" smtClean="0"/>
              <a:t>Click to edit Master title style</a:t>
            </a:r>
            <a:endParaRPr lang="nl-NL" dirty="0"/>
          </a:p>
        </p:txBody>
      </p:sp>
      <p:sp>
        <p:nvSpPr>
          <p:cNvPr id="3" name="Ondertitel 2"/>
          <p:cNvSpPr>
            <a:spLocks noGrp="1"/>
          </p:cNvSpPr>
          <p:nvPr>
            <p:ph type="subTitle" idx="1"/>
          </p:nvPr>
        </p:nvSpPr>
        <p:spPr>
          <a:xfrm>
            <a:off x="1403350" y="2350800"/>
            <a:ext cx="7272338" cy="360000"/>
          </a:xfrm>
        </p:spPr>
        <p:txBody>
          <a:bodyPr/>
          <a:lstStyle>
            <a:lvl1pPr marL="0" indent="0" algn="l">
              <a:lnSpc>
                <a:spcPts val="1600"/>
              </a:lnSpc>
              <a:buNone/>
              <a:defRPr sz="1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
        <p:nvSpPr>
          <p:cNvPr id="4" name="Tijdelijke aanduiding voor datum 3"/>
          <p:cNvSpPr>
            <a:spLocks noGrp="1"/>
          </p:cNvSpPr>
          <p:nvPr>
            <p:ph type="dt" sz="half" idx="10"/>
          </p:nvPr>
        </p:nvSpPr>
        <p:spPr/>
        <p:txBody>
          <a:bodyPr/>
          <a:lstStyle/>
          <a:p>
            <a:fld id="{50A3CA33-437A-42A8-9BF5-1E10A7EA98F9}" type="datetimeFigureOut">
              <a:rPr lang="en-GB" smtClean="0">
                <a:solidFill>
                  <a:prstClr val="black"/>
                </a:solidFill>
              </a:rPr>
              <a:pPr/>
              <a:t>10/01/2014</a:t>
            </a:fld>
            <a:endParaRPr lang="en-GB">
              <a:solidFill>
                <a:prstClr val="black"/>
              </a:solidFill>
            </a:endParaRPr>
          </a:p>
        </p:txBody>
      </p:sp>
      <p:sp>
        <p:nvSpPr>
          <p:cNvPr id="5" name="Tijdelijke aanduiding voor voettekst 4"/>
          <p:cNvSpPr>
            <a:spLocks noGrp="1"/>
          </p:cNvSpPr>
          <p:nvPr>
            <p:ph type="ftr" sz="quarter" idx="11"/>
          </p:nvPr>
        </p:nvSpPr>
        <p:spPr/>
        <p:txBody>
          <a:bodyPr/>
          <a:lstStyle/>
          <a:p>
            <a:endParaRPr lang="en-GB">
              <a:solidFill>
                <a:prstClr val="black"/>
              </a:solidFill>
            </a:endParaRPr>
          </a:p>
        </p:txBody>
      </p:sp>
      <p:sp>
        <p:nvSpPr>
          <p:cNvPr id="6" name="Tijdelijke aanduiding voor dianummer 5"/>
          <p:cNvSpPr>
            <a:spLocks noGrp="1"/>
          </p:cNvSpPr>
          <p:nvPr>
            <p:ph type="sldNum" sz="quarter" idx="12"/>
          </p:nvPr>
        </p:nvSpPr>
        <p:spPr/>
        <p:txBody>
          <a:bodyPr/>
          <a:lstStyle/>
          <a:p>
            <a:fld id="{141D88A3-ADB1-4DF1-A8B2-295C9172CA96}" type="slidenum">
              <a:rPr lang="en-GB" smtClean="0">
                <a:solidFill>
                  <a:prstClr val="black"/>
                </a:solidFill>
              </a:rPr>
              <a:pPr/>
              <a:t>‹#›</a:t>
            </a:fld>
            <a:endParaRPr lang="en-GB">
              <a:solidFill>
                <a:prstClr val="black"/>
              </a:solidFill>
            </a:endParaRPr>
          </a:p>
        </p:txBody>
      </p:sp>
      <p:sp>
        <p:nvSpPr>
          <p:cNvPr id="7" name="Rechthoek 6"/>
          <p:cNvSpPr/>
          <p:nvPr/>
        </p:nvSpPr>
        <p:spPr bwMode="white">
          <a:xfrm>
            <a:off x="4678658" y="0"/>
            <a:ext cx="72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10" name="Tijdelijke aanduiding voor inhoud 2"/>
          <p:cNvSpPr>
            <a:spLocks noGrp="1"/>
          </p:cNvSpPr>
          <p:nvPr>
            <p:ph idx="13" hasCustomPrompt="1"/>
          </p:nvPr>
        </p:nvSpPr>
        <p:spPr>
          <a:xfrm>
            <a:off x="1403350" y="4293096"/>
            <a:ext cx="3024188" cy="2088654"/>
          </a:xfrm>
          <a:effectLst>
            <a:outerShdw blurRad="127000" dist="25400" dir="2700000" algn="ctr" rotWithShape="0">
              <a:schemeClr val="tx1">
                <a:alpha val="55000"/>
              </a:schemeClr>
            </a:outerShdw>
          </a:effectLst>
        </p:spPr>
        <p:txBody>
          <a:bodyPr/>
          <a:lstStyle>
            <a:lvl1pPr marL="0" indent="0">
              <a:buFontTx/>
              <a:buNone/>
              <a:defRPr baseline="0"/>
            </a:lvl1pPr>
            <a:lvl2pPr marL="357188" indent="-171450">
              <a:buFontTx/>
              <a:buBlip>
                <a:blip r:embed="rId2"/>
              </a:buBlip>
              <a:defRPr/>
            </a:lvl2pPr>
            <a:lvl3pPr marL="542925" indent="-187325">
              <a:buFontTx/>
              <a:buBlip>
                <a:blip r:embed="rId2"/>
              </a:buBlip>
              <a:defRPr/>
            </a:lvl3pPr>
            <a:lvl4pPr marL="715963" indent="-173038">
              <a:buFontTx/>
              <a:buBlip>
                <a:blip r:embed="rId2"/>
              </a:buBlip>
              <a:defRPr/>
            </a:lvl4pPr>
            <a:lvl5pPr marL="901700" indent="-187325">
              <a:buFontTx/>
              <a:buBlip>
                <a:blip r:embed="rId2"/>
              </a:buBlip>
              <a:defRPr/>
            </a:lvl5pPr>
          </a:lstStyle>
          <a:p>
            <a:pPr lvl="0"/>
            <a:r>
              <a:rPr lang="nl-NL" dirty="0" smtClean="0"/>
              <a:t>Voeg hier een afbeelding toe en plaats deze linksonder</a:t>
            </a:r>
            <a:endParaRPr lang="nl-NL" dirty="0"/>
          </a:p>
        </p:txBody>
      </p:sp>
      <p:cxnSp>
        <p:nvCxnSpPr>
          <p:cNvPr id="9" name="Rechte verbindingslijn 8"/>
          <p:cNvCxnSpPr/>
          <p:nvPr/>
        </p:nvCxnSpPr>
        <p:spPr>
          <a:xfrm flipV="1">
            <a:off x="1220400" y="831600"/>
            <a:ext cx="0" cy="5550150"/>
          </a:xfrm>
          <a:prstGeom prst="line">
            <a:avLst/>
          </a:prstGeom>
          <a:ln w="127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3679785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Opsomming en of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nl-NL"/>
          </a:p>
        </p:txBody>
      </p:sp>
      <p:sp>
        <p:nvSpPr>
          <p:cNvPr id="3" name="Tijdelijke aanduiding voor inhoud 2"/>
          <p:cNvSpPr>
            <a:spLocks noGrp="1"/>
          </p:cNvSpPr>
          <p:nvPr>
            <p:ph idx="1"/>
          </p:nvPr>
        </p:nvSpPr>
        <p:spPr>
          <a:xfrm>
            <a:off x="1403350" y="2199600"/>
            <a:ext cx="7272338" cy="4182150"/>
          </a:xfrm>
        </p:spPr>
        <p:txBody>
          <a:bodyPr/>
          <a:lstStyle>
            <a:lvl1pPr marL="185738" indent="-185738">
              <a:buFontTx/>
              <a:buBlip>
                <a:blip r:embed="rId2"/>
              </a:buBlip>
              <a:defRPr/>
            </a:lvl1pPr>
            <a:lvl2pPr marL="357188" indent="-171450">
              <a:buFontTx/>
              <a:buBlip>
                <a:blip r:embed="rId2"/>
              </a:buBlip>
              <a:defRPr/>
            </a:lvl2pPr>
            <a:lvl3pPr marL="542925" indent="-187325">
              <a:buFontTx/>
              <a:buBlip>
                <a:blip r:embed="rId2"/>
              </a:buBlip>
              <a:defRPr/>
            </a:lvl3pPr>
            <a:lvl4pPr marL="715963" indent="-173038">
              <a:buFontTx/>
              <a:buBlip>
                <a:blip r:embed="rId2"/>
              </a:buBlip>
              <a:defRPr/>
            </a:lvl4pPr>
            <a:lvl5pPr marL="901700" indent="-187325">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dirty="0"/>
          </a:p>
        </p:txBody>
      </p:sp>
      <p:sp>
        <p:nvSpPr>
          <p:cNvPr id="4" name="Tijdelijke aanduiding voor datum 3"/>
          <p:cNvSpPr>
            <a:spLocks noGrp="1"/>
          </p:cNvSpPr>
          <p:nvPr>
            <p:ph type="dt" sz="half" idx="10"/>
          </p:nvPr>
        </p:nvSpPr>
        <p:spPr/>
        <p:txBody>
          <a:bodyPr/>
          <a:lstStyle/>
          <a:p>
            <a:fld id="{50A3CA33-437A-42A8-9BF5-1E10A7EA98F9}" type="datetimeFigureOut">
              <a:rPr lang="en-GB" smtClean="0">
                <a:solidFill>
                  <a:prstClr val="black"/>
                </a:solidFill>
              </a:rPr>
              <a:pPr/>
              <a:t>10/01/2014</a:t>
            </a:fld>
            <a:endParaRPr lang="en-GB">
              <a:solidFill>
                <a:prstClr val="black"/>
              </a:solidFill>
            </a:endParaRPr>
          </a:p>
        </p:txBody>
      </p:sp>
      <p:sp>
        <p:nvSpPr>
          <p:cNvPr id="5" name="Tijdelijke aanduiding voor voettekst 4"/>
          <p:cNvSpPr>
            <a:spLocks noGrp="1"/>
          </p:cNvSpPr>
          <p:nvPr>
            <p:ph type="ftr" sz="quarter" idx="11"/>
          </p:nvPr>
        </p:nvSpPr>
        <p:spPr/>
        <p:txBody>
          <a:bodyPr/>
          <a:lstStyle/>
          <a:p>
            <a:endParaRPr lang="en-GB">
              <a:solidFill>
                <a:prstClr val="black"/>
              </a:solidFill>
            </a:endParaRPr>
          </a:p>
        </p:txBody>
      </p:sp>
      <p:sp>
        <p:nvSpPr>
          <p:cNvPr id="6" name="Tijdelijke aanduiding voor dianummer 5"/>
          <p:cNvSpPr>
            <a:spLocks noGrp="1"/>
          </p:cNvSpPr>
          <p:nvPr>
            <p:ph type="sldNum" sz="quarter" idx="12"/>
          </p:nvPr>
        </p:nvSpPr>
        <p:spPr/>
        <p:txBody>
          <a:bodyPr/>
          <a:lstStyle/>
          <a:p>
            <a:fld id="{141D88A3-ADB1-4DF1-A8B2-295C9172CA96}" type="slidenum">
              <a:rPr lang="en-GB" smtClean="0">
                <a:solidFill>
                  <a:prstClr val="black"/>
                </a:solidFill>
              </a:rPr>
              <a:pPr/>
              <a:t>‹#›</a:t>
            </a:fld>
            <a:endParaRPr lang="en-GB">
              <a:solidFill>
                <a:prstClr val="black"/>
              </a:solidFill>
            </a:endParaRPr>
          </a:p>
        </p:txBody>
      </p:sp>
      <p:cxnSp>
        <p:nvCxnSpPr>
          <p:cNvPr id="7" name="Rechte verbindingslijn 8"/>
          <p:cNvCxnSpPr/>
          <p:nvPr/>
        </p:nvCxnSpPr>
        <p:spPr>
          <a:xfrm flipV="1">
            <a:off x="1220400" y="831600"/>
            <a:ext cx="0" cy="5550150"/>
          </a:xfrm>
          <a:prstGeom prst="line">
            <a:avLst/>
          </a:prstGeom>
          <a:ln w="127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4776366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ekstbox  of groot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nl-NL"/>
          </a:p>
        </p:txBody>
      </p:sp>
      <p:sp>
        <p:nvSpPr>
          <p:cNvPr id="3" name="Tijdelijke aanduiding voor inhoud 2"/>
          <p:cNvSpPr>
            <a:spLocks noGrp="1"/>
          </p:cNvSpPr>
          <p:nvPr>
            <p:ph idx="1"/>
          </p:nvPr>
        </p:nvSpPr>
        <p:spPr>
          <a:xfrm>
            <a:off x="1403350" y="2199600"/>
            <a:ext cx="7272338" cy="4182150"/>
          </a:xfrm>
        </p:spPr>
        <p:txBody>
          <a:bodyPr/>
          <a:lstStyle>
            <a:lvl1pPr marL="0" indent="0">
              <a:buFontTx/>
              <a:buNone/>
              <a:defRPr/>
            </a:lvl1pPr>
            <a:lvl2pPr marL="185738" indent="0">
              <a:buFontTx/>
              <a:buNone/>
              <a:defRPr/>
            </a:lvl2pPr>
            <a:lvl3pPr marL="355600" indent="0">
              <a:buFontTx/>
              <a:buNone/>
              <a:defRPr/>
            </a:lvl3pPr>
            <a:lvl4pPr marL="542925" indent="0">
              <a:buFontTx/>
              <a:buNone/>
              <a:defRPr/>
            </a:lvl4pPr>
            <a:lvl5pPr marL="714375" indent="0">
              <a:buFontTx/>
              <a:buNone/>
              <a:defRPr/>
            </a:lvl5pPr>
          </a:lstStyle>
          <a:p>
            <a:pPr lvl="0"/>
            <a:r>
              <a:rPr lang="en-US" smtClean="0"/>
              <a:t>Click to edit Master text styles</a:t>
            </a:r>
          </a:p>
        </p:txBody>
      </p:sp>
      <p:sp>
        <p:nvSpPr>
          <p:cNvPr id="4" name="Tijdelijke aanduiding voor datum 3"/>
          <p:cNvSpPr>
            <a:spLocks noGrp="1"/>
          </p:cNvSpPr>
          <p:nvPr>
            <p:ph type="dt" sz="half" idx="10"/>
          </p:nvPr>
        </p:nvSpPr>
        <p:spPr/>
        <p:txBody>
          <a:bodyPr/>
          <a:lstStyle/>
          <a:p>
            <a:fld id="{50A3CA33-437A-42A8-9BF5-1E10A7EA98F9}" type="datetimeFigureOut">
              <a:rPr lang="en-GB" smtClean="0">
                <a:solidFill>
                  <a:prstClr val="black"/>
                </a:solidFill>
              </a:rPr>
              <a:pPr/>
              <a:t>10/01/2014</a:t>
            </a:fld>
            <a:endParaRPr lang="en-GB">
              <a:solidFill>
                <a:prstClr val="black"/>
              </a:solidFill>
            </a:endParaRPr>
          </a:p>
        </p:txBody>
      </p:sp>
      <p:sp>
        <p:nvSpPr>
          <p:cNvPr id="5" name="Tijdelijke aanduiding voor voettekst 4"/>
          <p:cNvSpPr>
            <a:spLocks noGrp="1"/>
          </p:cNvSpPr>
          <p:nvPr>
            <p:ph type="ftr" sz="quarter" idx="11"/>
          </p:nvPr>
        </p:nvSpPr>
        <p:spPr/>
        <p:txBody>
          <a:bodyPr/>
          <a:lstStyle/>
          <a:p>
            <a:endParaRPr lang="en-GB">
              <a:solidFill>
                <a:prstClr val="black"/>
              </a:solidFill>
            </a:endParaRPr>
          </a:p>
        </p:txBody>
      </p:sp>
      <p:sp>
        <p:nvSpPr>
          <p:cNvPr id="6" name="Tijdelijke aanduiding voor dianummer 5"/>
          <p:cNvSpPr>
            <a:spLocks noGrp="1"/>
          </p:cNvSpPr>
          <p:nvPr>
            <p:ph type="sldNum" sz="quarter" idx="12"/>
          </p:nvPr>
        </p:nvSpPr>
        <p:spPr/>
        <p:txBody>
          <a:bodyPr/>
          <a:lstStyle/>
          <a:p>
            <a:fld id="{141D88A3-ADB1-4DF1-A8B2-295C9172CA96}" type="slidenum">
              <a:rPr lang="en-GB" smtClean="0">
                <a:solidFill>
                  <a:prstClr val="black"/>
                </a:solidFill>
              </a:rPr>
              <a:pPr/>
              <a:t>‹#›</a:t>
            </a:fld>
            <a:endParaRPr lang="en-GB">
              <a:solidFill>
                <a:prstClr val="black"/>
              </a:solidFill>
            </a:endParaRPr>
          </a:p>
        </p:txBody>
      </p:sp>
      <p:cxnSp>
        <p:nvCxnSpPr>
          <p:cNvPr id="7" name="Rechte verbindingslijn 8"/>
          <p:cNvCxnSpPr/>
          <p:nvPr/>
        </p:nvCxnSpPr>
        <p:spPr>
          <a:xfrm flipV="1">
            <a:off x="1220400" y="831600"/>
            <a:ext cx="0" cy="5550150"/>
          </a:xfrm>
          <a:prstGeom prst="line">
            <a:avLst/>
          </a:prstGeom>
          <a:ln w="127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1878762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eeld naast opsomming">
    <p:spTree>
      <p:nvGrpSpPr>
        <p:cNvPr id="1" name=""/>
        <p:cNvGrpSpPr/>
        <p:nvPr/>
      </p:nvGrpSpPr>
      <p:grpSpPr>
        <a:xfrm>
          <a:off x="0" y="0"/>
          <a:ext cx="0" cy="0"/>
          <a:chOff x="0" y="0"/>
          <a:chExt cx="0" cy="0"/>
        </a:xfrm>
      </p:grpSpPr>
      <p:sp>
        <p:nvSpPr>
          <p:cNvPr id="2" name="Titel 1"/>
          <p:cNvSpPr>
            <a:spLocks noGrp="1"/>
          </p:cNvSpPr>
          <p:nvPr>
            <p:ph type="title"/>
          </p:nvPr>
        </p:nvSpPr>
        <p:spPr>
          <a:xfrm>
            <a:off x="4716462" y="1342800"/>
            <a:ext cx="3959225" cy="720000"/>
          </a:xfrm>
        </p:spPr>
        <p:txBody>
          <a:bodyPr/>
          <a:lstStyle/>
          <a:p>
            <a:r>
              <a:rPr lang="en-US" smtClean="0"/>
              <a:t>Click to edit Master title style</a:t>
            </a:r>
            <a:endParaRPr lang="nl-NL"/>
          </a:p>
        </p:txBody>
      </p:sp>
      <p:sp>
        <p:nvSpPr>
          <p:cNvPr id="3" name="Tijdelijke aanduiding voor inhoud 2"/>
          <p:cNvSpPr>
            <a:spLocks noGrp="1"/>
          </p:cNvSpPr>
          <p:nvPr>
            <p:ph idx="1"/>
          </p:nvPr>
        </p:nvSpPr>
        <p:spPr>
          <a:xfrm>
            <a:off x="4716462" y="2199600"/>
            <a:ext cx="3959225" cy="4182150"/>
          </a:xfrm>
        </p:spPr>
        <p:txBody>
          <a:bodyPr/>
          <a:lstStyle>
            <a:lvl1pPr marL="185738" indent="-185738">
              <a:buFontTx/>
              <a:buBlip>
                <a:blip r:embed="rId2"/>
              </a:buBlip>
              <a:defRPr/>
            </a:lvl1pPr>
            <a:lvl2pPr marL="357188" indent="-171450">
              <a:buFontTx/>
              <a:buBlip>
                <a:blip r:embed="rId2"/>
              </a:buBlip>
              <a:defRPr/>
            </a:lvl2pPr>
            <a:lvl3pPr marL="542925" indent="-187325">
              <a:buFontTx/>
              <a:buBlip>
                <a:blip r:embed="rId2"/>
              </a:buBlip>
              <a:defRPr/>
            </a:lvl3pPr>
            <a:lvl4pPr marL="715963" indent="-173038">
              <a:buFontTx/>
              <a:buBlip>
                <a:blip r:embed="rId2"/>
              </a:buBlip>
              <a:defRPr/>
            </a:lvl4pPr>
            <a:lvl5pPr marL="901700" indent="-187325">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dirty="0"/>
          </a:p>
        </p:txBody>
      </p:sp>
      <p:sp>
        <p:nvSpPr>
          <p:cNvPr id="4" name="Tijdelijke aanduiding voor datum 3"/>
          <p:cNvSpPr>
            <a:spLocks noGrp="1"/>
          </p:cNvSpPr>
          <p:nvPr>
            <p:ph type="dt" sz="half" idx="10"/>
          </p:nvPr>
        </p:nvSpPr>
        <p:spPr/>
        <p:txBody>
          <a:bodyPr/>
          <a:lstStyle/>
          <a:p>
            <a:fld id="{50A3CA33-437A-42A8-9BF5-1E10A7EA98F9}" type="datetimeFigureOut">
              <a:rPr lang="en-GB" smtClean="0">
                <a:solidFill>
                  <a:prstClr val="black"/>
                </a:solidFill>
              </a:rPr>
              <a:pPr/>
              <a:t>10/01/2014</a:t>
            </a:fld>
            <a:endParaRPr lang="en-GB">
              <a:solidFill>
                <a:prstClr val="black"/>
              </a:solidFill>
            </a:endParaRPr>
          </a:p>
        </p:txBody>
      </p:sp>
      <p:sp>
        <p:nvSpPr>
          <p:cNvPr id="5" name="Tijdelijke aanduiding voor voettekst 4"/>
          <p:cNvSpPr>
            <a:spLocks noGrp="1"/>
          </p:cNvSpPr>
          <p:nvPr>
            <p:ph type="ftr" sz="quarter" idx="11"/>
          </p:nvPr>
        </p:nvSpPr>
        <p:spPr/>
        <p:txBody>
          <a:bodyPr/>
          <a:lstStyle/>
          <a:p>
            <a:endParaRPr lang="en-GB">
              <a:solidFill>
                <a:prstClr val="black"/>
              </a:solidFill>
            </a:endParaRPr>
          </a:p>
        </p:txBody>
      </p:sp>
      <p:sp>
        <p:nvSpPr>
          <p:cNvPr id="6" name="Tijdelijke aanduiding voor dianummer 5"/>
          <p:cNvSpPr>
            <a:spLocks noGrp="1"/>
          </p:cNvSpPr>
          <p:nvPr>
            <p:ph type="sldNum" sz="quarter" idx="12"/>
          </p:nvPr>
        </p:nvSpPr>
        <p:spPr/>
        <p:txBody>
          <a:bodyPr/>
          <a:lstStyle/>
          <a:p>
            <a:fld id="{141D88A3-ADB1-4DF1-A8B2-295C9172CA96}" type="slidenum">
              <a:rPr lang="en-GB" smtClean="0">
                <a:solidFill>
                  <a:prstClr val="black"/>
                </a:solidFill>
              </a:rPr>
              <a:pPr/>
              <a:t>‹#›</a:t>
            </a:fld>
            <a:endParaRPr lang="en-GB">
              <a:solidFill>
                <a:prstClr val="black"/>
              </a:solidFill>
            </a:endParaRPr>
          </a:p>
        </p:txBody>
      </p:sp>
      <p:sp>
        <p:nvSpPr>
          <p:cNvPr id="7" name="Tijdelijke aanduiding voor inhoud 2"/>
          <p:cNvSpPr>
            <a:spLocks noGrp="1"/>
          </p:cNvSpPr>
          <p:nvPr>
            <p:ph idx="13" hasCustomPrompt="1"/>
          </p:nvPr>
        </p:nvSpPr>
        <p:spPr>
          <a:xfrm>
            <a:off x="1403350" y="1412875"/>
            <a:ext cx="3024188" cy="4968875"/>
          </a:xfrm>
          <a:effectLst>
            <a:outerShdw blurRad="127000" dist="25400" dir="2700000" algn="ctr" rotWithShape="0">
              <a:schemeClr val="tx1">
                <a:alpha val="55000"/>
              </a:schemeClr>
            </a:outerShdw>
          </a:effectLst>
        </p:spPr>
        <p:txBody>
          <a:bodyPr/>
          <a:lstStyle>
            <a:lvl1pPr marL="0" indent="0">
              <a:buFontTx/>
              <a:buNone/>
              <a:defRPr baseline="0"/>
            </a:lvl1pPr>
            <a:lvl2pPr marL="357188" indent="-171450">
              <a:buFontTx/>
              <a:buBlip>
                <a:blip r:embed="rId2"/>
              </a:buBlip>
              <a:defRPr/>
            </a:lvl2pPr>
            <a:lvl3pPr marL="542925" indent="-187325">
              <a:buFontTx/>
              <a:buBlip>
                <a:blip r:embed="rId2"/>
              </a:buBlip>
              <a:defRPr/>
            </a:lvl3pPr>
            <a:lvl4pPr marL="715963" indent="-173038">
              <a:buFontTx/>
              <a:buBlip>
                <a:blip r:embed="rId2"/>
              </a:buBlip>
              <a:defRPr/>
            </a:lvl4pPr>
            <a:lvl5pPr marL="901700" indent="-187325">
              <a:buFontTx/>
              <a:buBlip>
                <a:blip r:embed="rId2"/>
              </a:buBlip>
              <a:defRPr/>
            </a:lvl5pPr>
          </a:lstStyle>
          <a:p>
            <a:pPr lvl="0"/>
            <a:r>
              <a:rPr lang="nl-NL" dirty="0" smtClean="0"/>
              <a:t>Voeg hier een staande afbeelding  toe en plaats deze vullend binnen dit kader</a:t>
            </a:r>
            <a:endParaRPr lang="nl-NL" dirty="0"/>
          </a:p>
        </p:txBody>
      </p:sp>
      <p:cxnSp>
        <p:nvCxnSpPr>
          <p:cNvPr id="8" name="Rechte verbindingslijn 8"/>
          <p:cNvCxnSpPr/>
          <p:nvPr/>
        </p:nvCxnSpPr>
        <p:spPr>
          <a:xfrm flipV="1">
            <a:off x="1220400" y="831600"/>
            <a:ext cx="0" cy="5550150"/>
          </a:xfrm>
          <a:prstGeom prst="line">
            <a:avLst/>
          </a:prstGeom>
          <a:ln w="127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0933990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eeld naast tekstbox">
    <p:spTree>
      <p:nvGrpSpPr>
        <p:cNvPr id="1" name=""/>
        <p:cNvGrpSpPr/>
        <p:nvPr/>
      </p:nvGrpSpPr>
      <p:grpSpPr>
        <a:xfrm>
          <a:off x="0" y="0"/>
          <a:ext cx="0" cy="0"/>
          <a:chOff x="0" y="0"/>
          <a:chExt cx="0" cy="0"/>
        </a:xfrm>
      </p:grpSpPr>
      <p:sp>
        <p:nvSpPr>
          <p:cNvPr id="2" name="Titel 1"/>
          <p:cNvSpPr>
            <a:spLocks noGrp="1"/>
          </p:cNvSpPr>
          <p:nvPr>
            <p:ph type="title"/>
          </p:nvPr>
        </p:nvSpPr>
        <p:spPr>
          <a:xfrm>
            <a:off x="4716462" y="1342800"/>
            <a:ext cx="3959225" cy="720000"/>
          </a:xfrm>
        </p:spPr>
        <p:txBody>
          <a:bodyPr/>
          <a:lstStyle/>
          <a:p>
            <a:r>
              <a:rPr lang="en-US" smtClean="0"/>
              <a:t>Click to edit Master title style</a:t>
            </a:r>
            <a:endParaRPr lang="nl-NL" dirty="0"/>
          </a:p>
        </p:txBody>
      </p:sp>
      <p:sp>
        <p:nvSpPr>
          <p:cNvPr id="3" name="Tijdelijke aanduiding voor inhoud 2"/>
          <p:cNvSpPr>
            <a:spLocks noGrp="1"/>
          </p:cNvSpPr>
          <p:nvPr>
            <p:ph idx="1"/>
          </p:nvPr>
        </p:nvSpPr>
        <p:spPr>
          <a:xfrm>
            <a:off x="4716462" y="2199600"/>
            <a:ext cx="3959225" cy="4182150"/>
          </a:xfrm>
        </p:spPr>
        <p:txBody>
          <a:bodyPr/>
          <a:lstStyle>
            <a:lvl1pPr marL="0" indent="0">
              <a:buFontTx/>
              <a:buNone/>
              <a:defRPr/>
            </a:lvl1pPr>
            <a:lvl2pPr marL="185738" indent="0">
              <a:buFontTx/>
              <a:buNone/>
              <a:defRPr/>
            </a:lvl2pPr>
            <a:lvl3pPr marL="355600" indent="0">
              <a:buFontTx/>
              <a:buNone/>
              <a:defRPr/>
            </a:lvl3pPr>
            <a:lvl4pPr marL="542925" indent="0">
              <a:buFontTx/>
              <a:buNone/>
              <a:defRPr/>
            </a:lvl4pPr>
            <a:lvl5pPr marL="714375" indent="0">
              <a:buFontTx/>
              <a:buNone/>
              <a:defRPr/>
            </a:lvl5pPr>
          </a:lstStyle>
          <a:p>
            <a:pPr lvl="0"/>
            <a:r>
              <a:rPr lang="en-US" smtClean="0"/>
              <a:t>Click to edit Master text styles</a:t>
            </a:r>
          </a:p>
        </p:txBody>
      </p:sp>
      <p:sp>
        <p:nvSpPr>
          <p:cNvPr id="4" name="Tijdelijke aanduiding voor datum 3"/>
          <p:cNvSpPr>
            <a:spLocks noGrp="1"/>
          </p:cNvSpPr>
          <p:nvPr>
            <p:ph type="dt" sz="half" idx="10"/>
          </p:nvPr>
        </p:nvSpPr>
        <p:spPr/>
        <p:txBody>
          <a:bodyPr/>
          <a:lstStyle/>
          <a:p>
            <a:fld id="{50A3CA33-437A-42A8-9BF5-1E10A7EA98F9}" type="datetimeFigureOut">
              <a:rPr lang="en-GB" smtClean="0">
                <a:solidFill>
                  <a:prstClr val="black"/>
                </a:solidFill>
              </a:rPr>
              <a:pPr/>
              <a:t>10/01/2014</a:t>
            </a:fld>
            <a:endParaRPr lang="en-GB">
              <a:solidFill>
                <a:prstClr val="black"/>
              </a:solidFill>
            </a:endParaRPr>
          </a:p>
        </p:txBody>
      </p:sp>
      <p:sp>
        <p:nvSpPr>
          <p:cNvPr id="5" name="Tijdelijke aanduiding voor voettekst 4"/>
          <p:cNvSpPr>
            <a:spLocks noGrp="1"/>
          </p:cNvSpPr>
          <p:nvPr>
            <p:ph type="ftr" sz="quarter" idx="11"/>
          </p:nvPr>
        </p:nvSpPr>
        <p:spPr/>
        <p:txBody>
          <a:bodyPr/>
          <a:lstStyle/>
          <a:p>
            <a:endParaRPr lang="en-GB">
              <a:solidFill>
                <a:prstClr val="black"/>
              </a:solidFill>
            </a:endParaRPr>
          </a:p>
        </p:txBody>
      </p:sp>
      <p:sp>
        <p:nvSpPr>
          <p:cNvPr id="6" name="Tijdelijke aanduiding voor dianummer 5"/>
          <p:cNvSpPr>
            <a:spLocks noGrp="1"/>
          </p:cNvSpPr>
          <p:nvPr>
            <p:ph type="sldNum" sz="quarter" idx="12"/>
          </p:nvPr>
        </p:nvSpPr>
        <p:spPr/>
        <p:txBody>
          <a:bodyPr/>
          <a:lstStyle/>
          <a:p>
            <a:fld id="{141D88A3-ADB1-4DF1-A8B2-295C9172CA96}" type="slidenum">
              <a:rPr lang="en-GB" smtClean="0">
                <a:solidFill>
                  <a:prstClr val="black"/>
                </a:solidFill>
              </a:rPr>
              <a:pPr/>
              <a:t>‹#›</a:t>
            </a:fld>
            <a:endParaRPr lang="en-GB">
              <a:solidFill>
                <a:prstClr val="black"/>
              </a:solidFill>
            </a:endParaRPr>
          </a:p>
        </p:txBody>
      </p:sp>
      <p:sp>
        <p:nvSpPr>
          <p:cNvPr id="7" name="Tijdelijke aanduiding voor inhoud 2"/>
          <p:cNvSpPr>
            <a:spLocks noGrp="1"/>
          </p:cNvSpPr>
          <p:nvPr>
            <p:ph idx="13" hasCustomPrompt="1"/>
          </p:nvPr>
        </p:nvSpPr>
        <p:spPr>
          <a:xfrm>
            <a:off x="1403350" y="1412875"/>
            <a:ext cx="3024188" cy="4968875"/>
          </a:xfrm>
          <a:effectLst>
            <a:outerShdw blurRad="127000" dist="25400" dir="2700000" algn="ctr" rotWithShape="0">
              <a:schemeClr val="tx1">
                <a:alpha val="55000"/>
              </a:schemeClr>
            </a:outerShdw>
          </a:effectLst>
        </p:spPr>
        <p:txBody>
          <a:bodyPr/>
          <a:lstStyle>
            <a:lvl1pPr marL="0" indent="0">
              <a:buFontTx/>
              <a:buNone/>
              <a:defRPr baseline="0"/>
            </a:lvl1pPr>
            <a:lvl2pPr marL="357188" indent="-171450">
              <a:buFontTx/>
              <a:buBlip>
                <a:blip r:embed="rId2"/>
              </a:buBlip>
              <a:defRPr/>
            </a:lvl2pPr>
            <a:lvl3pPr marL="542925" indent="-187325">
              <a:buFontTx/>
              <a:buBlip>
                <a:blip r:embed="rId2"/>
              </a:buBlip>
              <a:defRPr/>
            </a:lvl3pPr>
            <a:lvl4pPr marL="715963" indent="-173038">
              <a:buFontTx/>
              <a:buBlip>
                <a:blip r:embed="rId2"/>
              </a:buBlip>
              <a:defRPr/>
            </a:lvl4pPr>
            <a:lvl5pPr marL="901700" indent="-187325">
              <a:buFontTx/>
              <a:buBlip>
                <a:blip r:embed="rId2"/>
              </a:buBlip>
              <a:defRPr/>
            </a:lvl5pPr>
          </a:lstStyle>
          <a:p>
            <a:pPr lvl="0"/>
            <a:r>
              <a:rPr lang="nl-NL" dirty="0" smtClean="0"/>
              <a:t>Voeg hier een staande afbeelding  toe en plaats deze vullend binnen dit kader</a:t>
            </a:r>
            <a:endParaRPr lang="nl-NL" dirty="0"/>
          </a:p>
        </p:txBody>
      </p:sp>
      <p:cxnSp>
        <p:nvCxnSpPr>
          <p:cNvPr id="8" name="Rechte verbindingslijn 8"/>
          <p:cNvCxnSpPr/>
          <p:nvPr/>
        </p:nvCxnSpPr>
        <p:spPr>
          <a:xfrm flipV="1">
            <a:off x="1220400" y="831600"/>
            <a:ext cx="0" cy="5550150"/>
          </a:xfrm>
          <a:prstGeom prst="line">
            <a:avLst/>
          </a:prstGeom>
          <a:ln w="127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130563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Lege pagina">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50A3CA33-437A-42A8-9BF5-1E10A7EA98F9}" type="datetimeFigureOut">
              <a:rPr lang="en-GB" smtClean="0">
                <a:solidFill>
                  <a:prstClr val="black"/>
                </a:solidFill>
              </a:rPr>
              <a:pPr/>
              <a:t>10/01/2014</a:t>
            </a:fld>
            <a:endParaRPr lang="en-GB">
              <a:solidFill>
                <a:prstClr val="black"/>
              </a:solidFill>
            </a:endParaRPr>
          </a:p>
        </p:txBody>
      </p:sp>
      <p:sp>
        <p:nvSpPr>
          <p:cNvPr id="3" name="Tijdelijke aanduiding voor voettekst 2"/>
          <p:cNvSpPr>
            <a:spLocks noGrp="1"/>
          </p:cNvSpPr>
          <p:nvPr>
            <p:ph type="ftr" sz="quarter" idx="11"/>
          </p:nvPr>
        </p:nvSpPr>
        <p:spPr/>
        <p:txBody>
          <a:bodyPr/>
          <a:lstStyle/>
          <a:p>
            <a:endParaRPr lang="en-GB">
              <a:solidFill>
                <a:prstClr val="black"/>
              </a:solidFill>
            </a:endParaRPr>
          </a:p>
        </p:txBody>
      </p:sp>
      <p:sp>
        <p:nvSpPr>
          <p:cNvPr id="4" name="Tijdelijke aanduiding voor dianummer 3"/>
          <p:cNvSpPr>
            <a:spLocks noGrp="1"/>
          </p:cNvSpPr>
          <p:nvPr>
            <p:ph type="sldNum" sz="quarter" idx="12"/>
          </p:nvPr>
        </p:nvSpPr>
        <p:spPr/>
        <p:txBody>
          <a:bodyPr/>
          <a:lstStyle/>
          <a:p>
            <a:fld id="{141D88A3-ADB1-4DF1-A8B2-295C9172CA96}" type="slidenum">
              <a:rPr lang="en-GB" smtClean="0">
                <a:solidFill>
                  <a:prstClr val="black"/>
                </a:solidFill>
              </a:rPr>
              <a:pPr/>
              <a:t>‹#›</a:t>
            </a:fld>
            <a:endParaRPr lang="en-GB">
              <a:solidFill>
                <a:prstClr val="black"/>
              </a:solidFill>
            </a:endParaRPr>
          </a:p>
        </p:txBody>
      </p:sp>
      <p:sp>
        <p:nvSpPr>
          <p:cNvPr id="6" name="Tijdelijke aanduiding voor inhoud 2"/>
          <p:cNvSpPr>
            <a:spLocks noGrp="1"/>
          </p:cNvSpPr>
          <p:nvPr>
            <p:ph idx="13" hasCustomPrompt="1"/>
          </p:nvPr>
        </p:nvSpPr>
        <p:spPr>
          <a:xfrm>
            <a:off x="1403350" y="1412875"/>
            <a:ext cx="7272338" cy="4968875"/>
          </a:xfrm>
          <a:effectLst>
            <a:outerShdw blurRad="127000" dist="25400" dir="2700000" algn="ctr" rotWithShape="0">
              <a:schemeClr val="tx1">
                <a:alpha val="55000"/>
              </a:schemeClr>
            </a:outerShdw>
          </a:effectLst>
        </p:spPr>
        <p:txBody>
          <a:bodyPr/>
          <a:lstStyle>
            <a:lvl1pPr marL="0" indent="0">
              <a:buFontTx/>
              <a:buNone/>
              <a:defRPr baseline="0"/>
            </a:lvl1pPr>
            <a:lvl2pPr marL="357188" indent="-171450">
              <a:buFontTx/>
              <a:buBlip>
                <a:blip r:embed="rId2"/>
              </a:buBlip>
              <a:defRPr/>
            </a:lvl2pPr>
            <a:lvl3pPr marL="542925" indent="-187325">
              <a:buFontTx/>
              <a:buBlip>
                <a:blip r:embed="rId2"/>
              </a:buBlip>
              <a:defRPr/>
            </a:lvl3pPr>
            <a:lvl4pPr marL="715963" indent="-173038">
              <a:buFontTx/>
              <a:buBlip>
                <a:blip r:embed="rId2"/>
              </a:buBlip>
              <a:defRPr/>
            </a:lvl4pPr>
            <a:lvl5pPr marL="901700" indent="-187325">
              <a:buFontTx/>
              <a:buBlip>
                <a:blip r:embed="rId2"/>
              </a:buBlip>
              <a:defRPr/>
            </a:lvl5pPr>
          </a:lstStyle>
          <a:p>
            <a:pPr lvl="0"/>
            <a:r>
              <a:rPr lang="nl-NL" dirty="0" smtClean="0"/>
              <a:t>Voeg hier een afbeelding toe en plaats deze linksonder</a:t>
            </a:r>
            <a:endParaRPr lang="nl-NL" dirty="0"/>
          </a:p>
        </p:txBody>
      </p:sp>
      <p:cxnSp>
        <p:nvCxnSpPr>
          <p:cNvPr id="7" name="Rechte verbindingslijn 8"/>
          <p:cNvCxnSpPr/>
          <p:nvPr/>
        </p:nvCxnSpPr>
        <p:spPr>
          <a:xfrm flipV="1">
            <a:off x="1220400" y="831600"/>
            <a:ext cx="0" cy="5550150"/>
          </a:xfrm>
          <a:prstGeom prst="line">
            <a:avLst/>
          </a:prstGeom>
          <a:ln w="127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6283041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r>
              <a:rPr lang="en-GB" smtClean="0">
                <a:solidFill>
                  <a:prstClr val="black"/>
                </a:solidFill>
              </a:rPr>
              <a:t>06/05/2013</a:t>
            </a:r>
            <a:endParaRPr lang="en-GB">
              <a:solidFill>
                <a:prstClr val="black"/>
              </a:solidFill>
            </a:endParaRPr>
          </a:p>
        </p:txBody>
      </p:sp>
      <p:sp>
        <p:nvSpPr>
          <p:cNvPr id="5" name="Footer Placeholder 4"/>
          <p:cNvSpPr>
            <a:spLocks noGrp="1"/>
          </p:cNvSpPr>
          <p:nvPr>
            <p:ph type="ftr" sz="quarter" idx="11"/>
          </p:nvPr>
        </p:nvSpPr>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141D88A3-ADB1-4DF1-A8B2-295C9172CA96}"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24020066"/>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uldia met TNO logofilm -">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DE423066-926B-4641-B677-4B17965F3820}" type="datetime1">
              <a:rPr lang="en-GB" smtClean="0">
                <a:solidFill>
                  <a:prstClr val="black"/>
                </a:solidFill>
              </a:rPr>
              <a:pPr/>
              <a:t>10/01/2014</a:t>
            </a:fld>
            <a:endParaRPr lang="nl-NL">
              <a:solidFill>
                <a:prstClr val="black"/>
              </a:solidFill>
            </a:endParaRPr>
          </a:p>
        </p:txBody>
      </p:sp>
      <p:sp>
        <p:nvSpPr>
          <p:cNvPr id="5" name="Tijdelijke aanduiding voor voettekst 4"/>
          <p:cNvSpPr>
            <a:spLocks noGrp="1"/>
          </p:cNvSpPr>
          <p:nvPr>
            <p:ph type="ftr" sz="quarter" idx="11"/>
          </p:nvPr>
        </p:nvSpPr>
        <p:spPr/>
        <p:txBody>
          <a:bodyPr/>
          <a:lstStyle/>
          <a:p>
            <a:r>
              <a:rPr lang="nl-NL" smtClean="0">
                <a:solidFill>
                  <a:prstClr val="black"/>
                </a:solidFill>
              </a:rPr>
              <a:t>L. Drupsteen  learning </a:t>
            </a:r>
            <a:endParaRPr lang="nl-NL">
              <a:solidFill>
                <a:prstClr val="black"/>
              </a:solidFill>
            </a:endParaRPr>
          </a:p>
        </p:txBody>
      </p:sp>
      <p:sp>
        <p:nvSpPr>
          <p:cNvPr id="6" name="Tijdelijke aanduiding voor dianummer 5"/>
          <p:cNvSpPr>
            <a:spLocks noGrp="1"/>
          </p:cNvSpPr>
          <p:nvPr>
            <p:ph type="sldNum" sz="quarter" idx="12"/>
          </p:nvPr>
        </p:nvSpPr>
        <p:spPr/>
        <p:txBody>
          <a:bodyPr/>
          <a:lstStyle/>
          <a:p>
            <a:fld id="{52236286-4DC8-46DE-9269-8F728FBC0641}" type="slidenum">
              <a:rPr lang="nl-NL" smtClean="0">
                <a:solidFill>
                  <a:prstClr val="black"/>
                </a:solidFill>
              </a:rPr>
              <a:pPr/>
              <a:t>‹#›</a:t>
            </a:fld>
            <a:endParaRPr lang="nl-NL">
              <a:solidFill>
                <a:prstClr val="black"/>
              </a:solidFill>
            </a:endParaRPr>
          </a:p>
        </p:txBody>
      </p:sp>
      <p:sp>
        <p:nvSpPr>
          <p:cNvPr id="8" name="Rechthoek 7"/>
          <p:cNvSpPr/>
          <p:nvPr userDrawn="1"/>
        </p:nvSpPr>
        <p:spPr bwMode="white">
          <a:xfrm>
            <a:off x="1187624" y="820800"/>
            <a:ext cx="72000" cy="603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10" name="Rechthoek 9"/>
          <p:cNvSpPr/>
          <p:nvPr userDrawn="1"/>
        </p:nvSpPr>
        <p:spPr bwMode="white">
          <a:xfrm>
            <a:off x="4678658" y="0"/>
            <a:ext cx="72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pic>
        <p:nvPicPr>
          <p:cNvPr id="11" name="Afbeelding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000" y="3501008"/>
            <a:ext cx="8406000" cy="2978937"/>
          </a:xfrm>
          <a:prstGeom prst="rect">
            <a:avLst/>
          </a:prstGeom>
        </p:spPr>
      </p:pic>
    </p:spTree>
    <p:extLst>
      <p:ext uri="{BB962C8B-B14F-4D97-AF65-F5344CB8AC3E}">
        <p14:creationId xmlns:p14="http://schemas.microsoft.com/office/powerpoint/2010/main" val="263186554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NO titeldia met eigen fotobeeld -">
    <p:spTree>
      <p:nvGrpSpPr>
        <p:cNvPr id="1" name=""/>
        <p:cNvGrpSpPr/>
        <p:nvPr/>
      </p:nvGrpSpPr>
      <p:grpSpPr>
        <a:xfrm>
          <a:off x="0" y="0"/>
          <a:ext cx="0" cy="0"/>
          <a:chOff x="0" y="0"/>
          <a:chExt cx="0" cy="0"/>
        </a:xfrm>
      </p:grpSpPr>
      <p:sp>
        <p:nvSpPr>
          <p:cNvPr id="2" name="Titel 1"/>
          <p:cNvSpPr>
            <a:spLocks noGrp="1"/>
          </p:cNvSpPr>
          <p:nvPr>
            <p:ph type="ctrTitle"/>
          </p:nvPr>
        </p:nvSpPr>
        <p:spPr>
          <a:xfrm>
            <a:off x="1403350" y="1303200"/>
            <a:ext cx="7272338" cy="900000"/>
          </a:xfrm>
        </p:spPr>
        <p:txBody>
          <a:bodyPr/>
          <a:lstStyle>
            <a:lvl1pPr>
              <a:lnSpc>
                <a:spcPts val="3200"/>
              </a:lnSpc>
              <a:defRPr sz="2800"/>
            </a:lvl1pPr>
          </a:lstStyle>
          <a:p>
            <a:r>
              <a:rPr lang="en-US" smtClean="0"/>
              <a:t>Click to edit Master title style</a:t>
            </a:r>
            <a:endParaRPr lang="nl-NL" dirty="0"/>
          </a:p>
        </p:txBody>
      </p:sp>
      <p:sp>
        <p:nvSpPr>
          <p:cNvPr id="3" name="Ondertitel 2"/>
          <p:cNvSpPr>
            <a:spLocks noGrp="1"/>
          </p:cNvSpPr>
          <p:nvPr>
            <p:ph type="subTitle" idx="1"/>
          </p:nvPr>
        </p:nvSpPr>
        <p:spPr>
          <a:xfrm>
            <a:off x="1403350" y="2350800"/>
            <a:ext cx="7272338" cy="360000"/>
          </a:xfrm>
        </p:spPr>
        <p:txBody>
          <a:bodyPr/>
          <a:lstStyle>
            <a:lvl1pPr marL="0" indent="0" algn="l">
              <a:lnSpc>
                <a:spcPts val="1600"/>
              </a:lnSpc>
              <a:buNone/>
              <a:defRPr sz="1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
        <p:nvSpPr>
          <p:cNvPr id="4" name="Tijdelijke aanduiding voor datum 3"/>
          <p:cNvSpPr>
            <a:spLocks noGrp="1"/>
          </p:cNvSpPr>
          <p:nvPr>
            <p:ph type="dt" sz="half" idx="10"/>
          </p:nvPr>
        </p:nvSpPr>
        <p:spPr/>
        <p:txBody>
          <a:bodyPr/>
          <a:lstStyle/>
          <a:p>
            <a:fld id="{038230A0-A76E-49C2-9257-084A20C4CE63}" type="datetime1">
              <a:rPr lang="en-GB" smtClean="0">
                <a:solidFill>
                  <a:prstClr val="black"/>
                </a:solidFill>
              </a:rPr>
              <a:pPr/>
              <a:t>10/01/2014</a:t>
            </a:fld>
            <a:endParaRPr lang="nl-NL">
              <a:solidFill>
                <a:prstClr val="black"/>
              </a:solidFill>
            </a:endParaRPr>
          </a:p>
        </p:txBody>
      </p:sp>
      <p:sp>
        <p:nvSpPr>
          <p:cNvPr id="5" name="Tijdelijke aanduiding voor voettekst 4"/>
          <p:cNvSpPr>
            <a:spLocks noGrp="1"/>
          </p:cNvSpPr>
          <p:nvPr>
            <p:ph type="ftr" sz="quarter" idx="11"/>
          </p:nvPr>
        </p:nvSpPr>
        <p:spPr/>
        <p:txBody>
          <a:bodyPr/>
          <a:lstStyle/>
          <a:p>
            <a:r>
              <a:rPr lang="nl-NL" smtClean="0">
                <a:solidFill>
                  <a:prstClr val="black"/>
                </a:solidFill>
              </a:rPr>
              <a:t>L. Drupsteen  learning </a:t>
            </a:r>
            <a:endParaRPr lang="nl-NL">
              <a:solidFill>
                <a:prstClr val="black"/>
              </a:solidFill>
            </a:endParaRPr>
          </a:p>
        </p:txBody>
      </p:sp>
      <p:sp>
        <p:nvSpPr>
          <p:cNvPr id="6" name="Tijdelijke aanduiding voor dianummer 5"/>
          <p:cNvSpPr>
            <a:spLocks noGrp="1"/>
          </p:cNvSpPr>
          <p:nvPr>
            <p:ph type="sldNum" sz="quarter" idx="12"/>
          </p:nvPr>
        </p:nvSpPr>
        <p:spPr/>
        <p:txBody>
          <a:bodyPr/>
          <a:lstStyle/>
          <a:p>
            <a:fld id="{52236286-4DC8-46DE-9269-8F728FBC0641}" type="slidenum">
              <a:rPr lang="nl-NL" smtClean="0">
                <a:solidFill>
                  <a:prstClr val="black"/>
                </a:solidFill>
              </a:rPr>
              <a:pPr/>
              <a:t>‹#›</a:t>
            </a:fld>
            <a:endParaRPr lang="nl-NL">
              <a:solidFill>
                <a:prstClr val="black"/>
              </a:solidFill>
            </a:endParaRPr>
          </a:p>
        </p:txBody>
      </p:sp>
      <p:sp>
        <p:nvSpPr>
          <p:cNvPr id="7" name="Rechthoek 6"/>
          <p:cNvSpPr/>
          <p:nvPr userDrawn="1"/>
        </p:nvSpPr>
        <p:spPr bwMode="white">
          <a:xfrm>
            <a:off x="4678658" y="0"/>
            <a:ext cx="72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10" name="Tijdelijke aanduiding voor inhoud 2"/>
          <p:cNvSpPr>
            <a:spLocks noGrp="1"/>
          </p:cNvSpPr>
          <p:nvPr>
            <p:ph idx="13" hasCustomPrompt="1"/>
          </p:nvPr>
        </p:nvSpPr>
        <p:spPr>
          <a:xfrm>
            <a:off x="1403350" y="4293096"/>
            <a:ext cx="3024188" cy="2088654"/>
          </a:xfrm>
          <a:effectLst>
            <a:outerShdw blurRad="127000" dist="25400" dir="2700000" algn="ctr" rotWithShape="0">
              <a:schemeClr val="tx1">
                <a:alpha val="55000"/>
              </a:schemeClr>
            </a:outerShdw>
          </a:effectLst>
        </p:spPr>
        <p:txBody>
          <a:bodyPr/>
          <a:lstStyle>
            <a:lvl1pPr marL="0" indent="0">
              <a:buFontTx/>
              <a:buNone/>
              <a:defRPr baseline="0"/>
            </a:lvl1pPr>
            <a:lvl2pPr marL="357188" indent="-171450">
              <a:buFontTx/>
              <a:buBlip>
                <a:blip r:embed="rId2"/>
              </a:buBlip>
              <a:defRPr/>
            </a:lvl2pPr>
            <a:lvl3pPr marL="542925" indent="-187325">
              <a:buFontTx/>
              <a:buBlip>
                <a:blip r:embed="rId2"/>
              </a:buBlip>
              <a:defRPr/>
            </a:lvl3pPr>
            <a:lvl4pPr marL="715963" indent="-173038">
              <a:buFontTx/>
              <a:buBlip>
                <a:blip r:embed="rId2"/>
              </a:buBlip>
              <a:defRPr/>
            </a:lvl4pPr>
            <a:lvl5pPr marL="901700" indent="-187325">
              <a:buFontTx/>
              <a:buBlip>
                <a:blip r:embed="rId2"/>
              </a:buBlip>
              <a:defRPr/>
            </a:lvl5pPr>
          </a:lstStyle>
          <a:p>
            <a:pPr lvl="0"/>
            <a:r>
              <a:rPr lang="nl-NL" dirty="0" smtClean="0"/>
              <a:t>Voeg hier een afbeelding toe en plaats deze linksonder</a:t>
            </a:r>
            <a:endParaRPr lang="nl-NL" dirty="0"/>
          </a:p>
        </p:txBody>
      </p:sp>
    </p:spTree>
    <p:extLst>
      <p:ext uri="{BB962C8B-B14F-4D97-AF65-F5344CB8AC3E}">
        <p14:creationId xmlns:p14="http://schemas.microsoft.com/office/powerpoint/2010/main" val="304386323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lleen titel -">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nl-NL"/>
          </a:p>
        </p:txBody>
      </p:sp>
      <p:sp>
        <p:nvSpPr>
          <p:cNvPr id="3" name="Tijdelijke aanduiding voor datum 2"/>
          <p:cNvSpPr>
            <a:spLocks noGrp="1"/>
          </p:cNvSpPr>
          <p:nvPr>
            <p:ph type="dt" sz="half" idx="10"/>
          </p:nvPr>
        </p:nvSpPr>
        <p:spPr/>
        <p:txBody>
          <a:bodyPr/>
          <a:lstStyle/>
          <a:p>
            <a:fld id="{8591FB9A-9E19-4E66-B7BA-903335CC22F3}" type="datetime1">
              <a:rPr lang="en-GB" smtClean="0">
                <a:solidFill>
                  <a:prstClr val="black"/>
                </a:solidFill>
              </a:rPr>
              <a:pPr/>
              <a:t>10/01/2014</a:t>
            </a:fld>
            <a:endParaRPr lang="nl-NL">
              <a:solidFill>
                <a:prstClr val="black"/>
              </a:solidFill>
            </a:endParaRPr>
          </a:p>
        </p:txBody>
      </p:sp>
      <p:sp>
        <p:nvSpPr>
          <p:cNvPr id="4" name="Tijdelijke aanduiding voor voettekst 3"/>
          <p:cNvSpPr>
            <a:spLocks noGrp="1"/>
          </p:cNvSpPr>
          <p:nvPr>
            <p:ph type="ftr" sz="quarter" idx="11"/>
          </p:nvPr>
        </p:nvSpPr>
        <p:spPr/>
        <p:txBody>
          <a:bodyPr/>
          <a:lstStyle/>
          <a:p>
            <a:r>
              <a:rPr lang="nl-NL" smtClean="0">
                <a:solidFill>
                  <a:prstClr val="black"/>
                </a:solidFill>
              </a:rPr>
              <a:t>L. Drupsteen  learning </a:t>
            </a:r>
            <a:endParaRPr lang="nl-NL">
              <a:solidFill>
                <a:prstClr val="black"/>
              </a:solidFill>
            </a:endParaRPr>
          </a:p>
        </p:txBody>
      </p:sp>
      <p:sp>
        <p:nvSpPr>
          <p:cNvPr id="5" name="Tijdelijke aanduiding voor dianummer 4"/>
          <p:cNvSpPr>
            <a:spLocks noGrp="1"/>
          </p:cNvSpPr>
          <p:nvPr>
            <p:ph type="sldNum" sz="quarter" idx="12"/>
          </p:nvPr>
        </p:nvSpPr>
        <p:spPr/>
        <p:txBody>
          <a:bodyPr/>
          <a:lstStyle/>
          <a:p>
            <a:fld id="{52236286-4DC8-46DE-9269-8F728FBC0641}" type="slidenum">
              <a:rPr lang="nl-NL" smtClean="0">
                <a:solidFill>
                  <a:prstClr val="black"/>
                </a:solidFill>
              </a:rPr>
              <a:pPr/>
              <a:t>‹#›</a:t>
            </a:fld>
            <a:endParaRPr lang="nl-NL">
              <a:solidFill>
                <a:prstClr val="black"/>
              </a:solidFill>
            </a:endParaRPr>
          </a:p>
        </p:txBody>
      </p:sp>
      <p:sp>
        <p:nvSpPr>
          <p:cNvPr id="6" name="Tijdelijke aanduiding voor inhoud 2"/>
          <p:cNvSpPr>
            <a:spLocks noGrp="1"/>
          </p:cNvSpPr>
          <p:nvPr>
            <p:ph idx="13" hasCustomPrompt="1"/>
          </p:nvPr>
        </p:nvSpPr>
        <p:spPr>
          <a:xfrm>
            <a:off x="1403350" y="4293096"/>
            <a:ext cx="3024188" cy="2088654"/>
          </a:xfrm>
          <a:effectLst>
            <a:outerShdw blurRad="127000" dist="25400" dir="2700000" algn="ctr" rotWithShape="0">
              <a:schemeClr val="tx1">
                <a:alpha val="55000"/>
              </a:schemeClr>
            </a:outerShdw>
          </a:effectLst>
        </p:spPr>
        <p:txBody>
          <a:bodyPr/>
          <a:lstStyle>
            <a:lvl1pPr marL="0" indent="0">
              <a:buFontTx/>
              <a:buNone/>
              <a:defRPr baseline="0"/>
            </a:lvl1pPr>
            <a:lvl2pPr marL="357188" indent="-171450">
              <a:buFontTx/>
              <a:buBlip>
                <a:blip r:embed="rId2"/>
              </a:buBlip>
              <a:defRPr/>
            </a:lvl2pPr>
            <a:lvl3pPr marL="542925" indent="-187325">
              <a:buFontTx/>
              <a:buBlip>
                <a:blip r:embed="rId2"/>
              </a:buBlip>
              <a:defRPr/>
            </a:lvl3pPr>
            <a:lvl4pPr marL="715963" indent="-173038">
              <a:buFontTx/>
              <a:buBlip>
                <a:blip r:embed="rId2"/>
              </a:buBlip>
              <a:defRPr/>
            </a:lvl4pPr>
            <a:lvl5pPr marL="901700" indent="-187325">
              <a:buFontTx/>
              <a:buBlip>
                <a:blip r:embed="rId2"/>
              </a:buBlip>
              <a:defRPr/>
            </a:lvl5pPr>
          </a:lstStyle>
          <a:p>
            <a:pPr lvl="0"/>
            <a:r>
              <a:rPr lang="nl-NL" dirty="0" smtClean="0"/>
              <a:t>Voeg hier een afbeelding toe en plaats deze linksonder</a:t>
            </a:r>
            <a:endParaRPr lang="nl-NL" dirty="0"/>
          </a:p>
        </p:txBody>
      </p:sp>
    </p:spTree>
    <p:extLst>
      <p:ext uri="{BB962C8B-B14F-4D97-AF65-F5344CB8AC3E}">
        <p14:creationId xmlns:p14="http://schemas.microsoft.com/office/powerpoint/2010/main" val="149886651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lleen klein beeld">
    <p:spTree>
      <p:nvGrpSpPr>
        <p:cNvPr id="1" name=""/>
        <p:cNvGrpSpPr/>
        <p:nvPr/>
      </p:nvGrpSpPr>
      <p:grpSpPr>
        <a:xfrm>
          <a:off x="0" y="0"/>
          <a:ext cx="0" cy="0"/>
          <a:chOff x="0" y="0"/>
          <a:chExt cx="0" cy="0"/>
        </a:xfrm>
      </p:grpSpPr>
      <p:sp>
        <p:nvSpPr>
          <p:cNvPr id="2" name="Titel 1"/>
          <p:cNvSpPr>
            <a:spLocks noGrp="1"/>
          </p:cNvSpPr>
          <p:nvPr>
            <p:ph type="ctrTitle"/>
          </p:nvPr>
        </p:nvSpPr>
        <p:spPr>
          <a:xfrm>
            <a:off x="1403350" y="1303200"/>
            <a:ext cx="7272338" cy="900000"/>
          </a:xfrm>
        </p:spPr>
        <p:txBody>
          <a:bodyPr/>
          <a:lstStyle>
            <a:lvl1pPr>
              <a:lnSpc>
                <a:spcPts val="3200"/>
              </a:lnSpc>
              <a:defRPr sz="2800"/>
            </a:lvl1pPr>
          </a:lstStyle>
          <a:p>
            <a:r>
              <a:rPr lang="en-US" smtClean="0"/>
              <a:t>Click to edit Master title style</a:t>
            </a:r>
            <a:endParaRPr lang="nl-NL" dirty="0"/>
          </a:p>
        </p:txBody>
      </p:sp>
      <p:sp>
        <p:nvSpPr>
          <p:cNvPr id="3" name="Ondertitel 2"/>
          <p:cNvSpPr>
            <a:spLocks noGrp="1"/>
          </p:cNvSpPr>
          <p:nvPr>
            <p:ph type="subTitle" idx="1"/>
          </p:nvPr>
        </p:nvSpPr>
        <p:spPr>
          <a:xfrm>
            <a:off x="1403350" y="2350800"/>
            <a:ext cx="7272338" cy="360000"/>
          </a:xfrm>
        </p:spPr>
        <p:txBody>
          <a:bodyPr/>
          <a:lstStyle>
            <a:lvl1pPr marL="0" indent="0" algn="l">
              <a:lnSpc>
                <a:spcPts val="1600"/>
              </a:lnSpc>
              <a:buNone/>
              <a:defRPr sz="1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
        <p:nvSpPr>
          <p:cNvPr id="4" name="Tijdelijke aanduiding voor datum 3"/>
          <p:cNvSpPr>
            <a:spLocks noGrp="1"/>
          </p:cNvSpPr>
          <p:nvPr>
            <p:ph type="dt" sz="half" idx="10"/>
          </p:nvPr>
        </p:nvSpPr>
        <p:spPr/>
        <p:txBody>
          <a:bodyPr/>
          <a:lstStyle/>
          <a:p>
            <a:fld id="{965D7AAD-9D4A-42E1-BD9F-905BD1DD7093}" type="datetimeFigureOut">
              <a:rPr lang="en-GB" smtClean="0"/>
              <a:t>10/01/2014</a:t>
            </a:fld>
            <a:endParaRPr lang="en-GB"/>
          </a:p>
        </p:txBody>
      </p:sp>
      <p:sp>
        <p:nvSpPr>
          <p:cNvPr id="5" name="Tijdelijke aanduiding voor voettekst 4"/>
          <p:cNvSpPr>
            <a:spLocks noGrp="1"/>
          </p:cNvSpPr>
          <p:nvPr>
            <p:ph type="ftr" sz="quarter" idx="11"/>
          </p:nvPr>
        </p:nvSpPr>
        <p:spPr/>
        <p:txBody>
          <a:bodyPr/>
          <a:lstStyle/>
          <a:p>
            <a:endParaRPr lang="en-GB"/>
          </a:p>
        </p:txBody>
      </p:sp>
      <p:sp>
        <p:nvSpPr>
          <p:cNvPr id="6" name="Tijdelijke aanduiding voor dianummer 5"/>
          <p:cNvSpPr>
            <a:spLocks noGrp="1"/>
          </p:cNvSpPr>
          <p:nvPr>
            <p:ph type="sldNum" sz="quarter" idx="12"/>
          </p:nvPr>
        </p:nvSpPr>
        <p:spPr/>
        <p:txBody>
          <a:bodyPr/>
          <a:lstStyle/>
          <a:p>
            <a:fld id="{187C35AD-1AA7-45A8-B481-3301A62833AD}" type="slidenum">
              <a:rPr lang="en-GB" smtClean="0"/>
              <a:t>‹#›</a:t>
            </a:fld>
            <a:endParaRPr lang="en-GB"/>
          </a:p>
        </p:txBody>
      </p:sp>
      <p:sp>
        <p:nvSpPr>
          <p:cNvPr id="7" name="Rechthoek 6"/>
          <p:cNvSpPr/>
          <p:nvPr/>
        </p:nvSpPr>
        <p:spPr bwMode="white">
          <a:xfrm>
            <a:off x="4678658" y="0"/>
            <a:ext cx="72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inhoud 2"/>
          <p:cNvSpPr>
            <a:spLocks noGrp="1"/>
          </p:cNvSpPr>
          <p:nvPr>
            <p:ph idx="13" hasCustomPrompt="1"/>
          </p:nvPr>
        </p:nvSpPr>
        <p:spPr>
          <a:xfrm>
            <a:off x="1403350" y="4293096"/>
            <a:ext cx="3024188" cy="2088654"/>
          </a:xfrm>
          <a:effectLst>
            <a:outerShdw blurRad="127000" dist="25400" dir="2700000" algn="ctr" rotWithShape="0">
              <a:schemeClr val="tx1">
                <a:alpha val="55000"/>
              </a:schemeClr>
            </a:outerShdw>
          </a:effectLst>
        </p:spPr>
        <p:txBody>
          <a:bodyPr/>
          <a:lstStyle>
            <a:lvl1pPr marL="0" indent="0">
              <a:buFontTx/>
              <a:buNone/>
              <a:defRPr baseline="0"/>
            </a:lvl1pPr>
            <a:lvl2pPr marL="357188" indent="-171450">
              <a:buFontTx/>
              <a:buBlip>
                <a:blip r:embed="rId2"/>
              </a:buBlip>
              <a:defRPr/>
            </a:lvl2pPr>
            <a:lvl3pPr marL="542925" indent="-187325">
              <a:buFontTx/>
              <a:buBlip>
                <a:blip r:embed="rId2"/>
              </a:buBlip>
              <a:defRPr/>
            </a:lvl3pPr>
            <a:lvl4pPr marL="715963" indent="-173038">
              <a:buFontTx/>
              <a:buBlip>
                <a:blip r:embed="rId2"/>
              </a:buBlip>
              <a:defRPr/>
            </a:lvl4pPr>
            <a:lvl5pPr marL="901700" indent="-187325">
              <a:buFontTx/>
              <a:buBlip>
                <a:blip r:embed="rId2"/>
              </a:buBlip>
              <a:defRPr/>
            </a:lvl5pPr>
          </a:lstStyle>
          <a:p>
            <a:pPr lvl="0"/>
            <a:r>
              <a:rPr lang="nl-NL" dirty="0" smtClean="0"/>
              <a:t>Voeg hier een afbeelding toe en plaats deze linksonder</a:t>
            </a:r>
            <a:endParaRPr lang="nl-NL" dirty="0"/>
          </a:p>
        </p:txBody>
      </p:sp>
      <p:cxnSp>
        <p:nvCxnSpPr>
          <p:cNvPr id="9" name="Rechte verbindingslijn 8"/>
          <p:cNvCxnSpPr/>
          <p:nvPr/>
        </p:nvCxnSpPr>
        <p:spPr>
          <a:xfrm flipV="1">
            <a:off x="1220400" y="831600"/>
            <a:ext cx="0" cy="5550150"/>
          </a:xfrm>
          <a:prstGeom prst="line">
            <a:avLst/>
          </a:prstGeom>
          <a:ln w="127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3213057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NO titel en smal object/opsomming -">
    <p:spTree>
      <p:nvGrpSpPr>
        <p:cNvPr id="1" name=""/>
        <p:cNvGrpSpPr/>
        <p:nvPr/>
      </p:nvGrpSpPr>
      <p:grpSpPr>
        <a:xfrm>
          <a:off x="0" y="0"/>
          <a:ext cx="0" cy="0"/>
          <a:chOff x="0" y="0"/>
          <a:chExt cx="0" cy="0"/>
        </a:xfrm>
      </p:grpSpPr>
      <p:sp>
        <p:nvSpPr>
          <p:cNvPr id="2" name="Titel 1"/>
          <p:cNvSpPr>
            <a:spLocks noGrp="1"/>
          </p:cNvSpPr>
          <p:nvPr>
            <p:ph type="title"/>
          </p:nvPr>
        </p:nvSpPr>
        <p:spPr>
          <a:xfrm>
            <a:off x="4716462" y="1342800"/>
            <a:ext cx="3959225" cy="720000"/>
          </a:xfrm>
        </p:spPr>
        <p:txBody>
          <a:bodyPr/>
          <a:lstStyle/>
          <a:p>
            <a:r>
              <a:rPr lang="en-US" smtClean="0"/>
              <a:t>Click to edit Master title style</a:t>
            </a:r>
            <a:endParaRPr lang="nl-NL"/>
          </a:p>
        </p:txBody>
      </p:sp>
      <p:sp>
        <p:nvSpPr>
          <p:cNvPr id="3" name="Tijdelijke aanduiding voor inhoud 2"/>
          <p:cNvSpPr>
            <a:spLocks noGrp="1"/>
          </p:cNvSpPr>
          <p:nvPr>
            <p:ph idx="1"/>
          </p:nvPr>
        </p:nvSpPr>
        <p:spPr>
          <a:xfrm>
            <a:off x="4716462" y="2199600"/>
            <a:ext cx="3959225" cy="4182150"/>
          </a:xfrm>
        </p:spPr>
        <p:txBody>
          <a:bodyPr/>
          <a:lstStyle>
            <a:lvl1pPr marL="185738" indent="-185738">
              <a:buFontTx/>
              <a:buBlip>
                <a:blip r:embed="rId2"/>
              </a:buBlip>
              <a:defRPr/>
            </a:lvl1pPr>
            <a:lvl2pPr marL="357188" indent="-171450">
              <a:buFontTx/>
              <a:buBlip>
                <a:blip r:embed="rId2"/>
              </a:buBlip>
              <a:defRPr/>
            </a:lvl2pPr>
            <a:lvl3pPr marL="542925" indent="-187325">
              <a:buFontTx/>
              <a:buBlip>
                <a:blip r:embed="rId2"/>
              </a:buBlip>
              <a:defRPr/>
            </a:lvl3pPr>
            <a:lvl4pPr marL="715963" indent="-173038">
              <a:buFontTx/>
              <a:buBlip>
                <a:blip r:embed="rId2"/>
              </a:buBlip>
              <a:defRPr/>
            </a:lvl4pPr>
            <a:lvl5pPr marL="901700" indent="-187325">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dirty="0"/>
          </a:p>
        </p:txBody>
      </p:sp>
      <p:sp>
        <p:nvSpPr>
          <p:cNvPr id="4" name="Tijdelijke aanduiding voor datum 3"/>
          <p:cNvSpPr>
            <a:spLocks noGrp="1"/>
          </p:cNvSpPr>
          <p:nvPr>
            <p:ph type="dt" sz="half" idx="10"/>
          </p:nvPr>
        </p:nvSpPr>
        <p:spPr/>
        <p:txBody>
          <a:bodyPr/>
          <a:lstStyle/>
          <a:p>
            <a:fld id="{458A295D-AAE3-443F-8672-957B883A432B}" type="datetime1">
              <a:rPr lang="en-GB" smtClean="0">
                <a:solidFill>
                  <a:prstClr val="black"/>
                </a:solidFill>
              </a:rPr>
              <a:pPr/>
              <a:t>10/01/2014</a:t>
            </a:fld>
            <a:endParaRPr lang="nl-NL">
              <a:solidFill>
                <a:prstClr val="black"/>
              </a:solidFill>
            </a:endParaRPr>
          </a:p>
        </p:txBody>
      </p:sp>
      <p:sp>
        <p:nvSpPr>
          <p:cNvPr id="5" name="Tijdelijke aanduiding voor voettekst 4"/>
          <p:cNvSpPr>
            <a:spLocks noGrp="1"/>
          </p:cNvSpPr>
          <p:nvPr>
            <p:ph type="ftr" sz="quarter" idx="11"/>
          </p:nvPr>
        </p:nvSpPr>
        <p:spPr/>
        <p:txBody>
          <a:bodyPr/>
          <a:lstStyle/>
          <a:p>
            <a:r>
              <a:rPr lang="nl-NL" smtClean="0">
                <a:solidFill>
                  <a:prstClr val="black"/>
                </a:solidFill>
              </a:rPr>
              <a:t>L. Drupsteen  learning </a:t>
            </a:r>
            <a:endParaRPr lang="nl-NL">
              <a:solidFill>
                <a:prstClr val="black"/>
              </a:solidFill>
            </a:endParaRPr>
          </a:p>
        </p:txBody>
      </p:sp>
      <p:sp>
        <p:nvSpPr>
          <p:cNvPr id="6" name="Tijdelijke aanduiding voor dianummer 5"/>
          <p:cNvSpPr>
            <a:spLocks noGrp="1"/>
          </p:cNvSpPr>
          <p:nvPr>
            <p:ph type="sldNum" sz="quarter" idx="12"/>
          </p:nvPr>
        </p:nvSpPr>
        <p:spPr/>
        <p:txBody>
          <a:bodyPr/>
          <a:lstStyle/>
          <a:p>
            <a:fld id="{52236286-4DC8-46DE-9269-8F728FBC0641}" type="slidenum">
              <a:rPr lang="nl-NL" smtClean="0">
                <a:solidFill>
                  <a:prstClr val="black"/>
                </a:solidFill>
              </a:rPr>
              <a:pPr/>
              <a:t>‹#›</a:t>
            </a:fld>
            <a:endParaRPr lang="nl-NL">
              <a:solidFill>
                <a:prstClr val="black"/>
              </a:solidFill>
            </a:endParaRPr>
          </a:p>
        </p:txBody>
      </p:sp>
      <p:sp>
        <p:nvSpPr>
          <p:cNvPr id="7" name="Tijdelijke aanduiding voor inhoud 2"/>
          <p:cNvSpPr>
            <a:spLocks noGrp="1"/>
          </p:cNvSpPr>
          <p:nvPr>
            <p:ph idx="13" hasCustomPrompt="1"/>
          </p:nvPr>
        </p:nvSpPr>
        <p:spPr>
          <a:xfrm>
            <a:off x="1403350" y="1412875"/>
            <a:ext cx="3024188" cy="4968875"/>
          </a:xfrm>
          <a:effectLst>
            <a:outerShdw blurRad="127000" dist="25400" dir="2700000" algn="ctr" rotWithShape="0">
              <a:schemeClr val="tx1">
                <a:alpha val="55000"/>
              </a:schemeClr>
            </a:outerShdw>
          </a:effectLst>
        </p:spPr>
        <p:txBody>
          <a:bodyPr/>
          <a:lstStyle>
            <a:lvl1pPr marL="0" indent="0">
              <a:buFontTx/>
              <a:buNone/>
              <a:defRPr baseline="0"/>
            </a:lvl1pPr>
            <a:lvl2pPr marL="357188" indent="-171450">
              <a:buFontTx/>
              <a:buBlip>
                <a:blip r:embed="rId2"/>
              </a:buBlip>
              <a:defRPr/>
            </a:lvl2pPr>
            <a:lvl3pPr marL="542925" indent="-187325">
              <a:buFontTx/>
              <a:buBlip>
                <a:blip r:embed="rId2"/>
              </a:buBlip>
              <a:defRPr/>
            </a:lvl3pPr>
            <a:lvl4pPr marL="715963" indent="-173038">
              <a:buFontTx/>
              <a:buBlip>
                <a:blip r:embed="rId2"/>
              </a:buBlip>
              <a:defRPr/>
            </a:lvl4pPr>
            <a:lvl5pPr marL="901700" indent="-187325">
              <a:buFontTx/>
              <a:buBlip>
                <a:blip r:embed="rId2"/>
              </a:buBlip>
              <a:defRPr/>
            </a:lvl5pPr>
          </a:lstStyle>
          <a:p>
            <a:pPr lvl="0"/>
            <a:r>
              <a:rPr lang="nl-NL" dirty="0" smtClean="0"/>
              <a:t>Voeg hier een staande afbeelding  toe en plaats deze vullend binnen dit kader</a:t>
            </a:r>
            <a:endParaRPr lang="nl-NL" dirty="0"/>
          </a:p>
        </p:txBody>
      </p:sp>
    </p:spTree>
    <p:extLst>
      <p:ext uri="{BB962C8B-B14F-4D97-AF65-F5344CB8AC3E}">
        <p14:creationId xmlns:p14="http://schemas.microsoft.com/office/powerpoint/2010/main" val="68088655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NO titel en smal object/tekst -">
    <p:spTree>
      <p:nvGrpSpPr>
        <p:cNvPr id="1" name=""/>
        <p:cNvGrpSpPr/>
        <p:nvPr/>
      </p:nvGrpSpPr>
      <p:grpSpPr>
        <a:xfrm>
          <a:off x="0" y="0"/>
          <a:ext cx="0" cy="0"/>
          <a:chOff x="0" y="0"/>
          <a:chExt cx="0" cy="0"/>
        </a:xfrm>
      </p:grpSpPr>
      <p:sp>
        <p:nvSpPr>
          <p:cNvPr id="2" name="Titel 1"/>
          <p:cNvSpPr>
            <a:spLocks noGrp="1"/>
          </p:cNvSpPr>
          <p:nvPr>
            <p:ph type="title"/>
          </p:nvPr>
        </p:nvSpPr>
        <p:spPr>
          <a:xfrm>
            <a:off x="4716462" y="1342800"/>
            <a:ext cx="3959225" cy="720000"/>
          </a:xfrm>
        </p:spPr>
        <p:txBody>
          <a:bodyPr/>
          <a:lstStyle/>
          <a:p>
            <a:r>
              <a:rPr lang="en-US" smtClean="0"/>
              <a:t>Click to edit Master title style</a:t>
            </a:r>
            <a:endParaRPr lang="nl-NL" dirty="0"/>
          </a:p>
        </p:txBody>
      </p:sp>
      <p:sp>
        <p:nvSpPr>
          <p:cNvPr id="3" name="Tijdelijke aanduiding voor inhoud 2"/>
          <p:cNvSpPr>
            <a:spLocks noGrp="1"/>
          </p:cNvSpPr>
          <p:nvPr>
            <p:ph idx="1"/>
          </p:nvPr>
        </p:nvSpPr>
        <p:spPr>
          <a:xfrm>
            <a:off x="4716462" y="2199600"/>
            <a:ext cx="3959225" cy="4182150"/>
          </a:xfrm>
        </p:spPr>
        <p:txBody>
          <a:bodyPr/>
          <a:lstStyle>
            <a:lvl1pPr marL="0" indent="0">
              <a:buFontTx/>
              <a:buNone/>
              <a:defRPr/>
            </a:lvl1pPr>
            <a:lvl2pPr marL="185738" indent="0">
              <a:buFontTx/>
              <a:buNone/>
              <a:defRPr/>
            </a:lvl2pPr>
            <a:lvl3pPr marL="355600" indent="0">
              <a:buFontTx/>
              <a:buNone/>
              <a:defRPr/>
            </a:lvl3pPr>
            <a:lvl4pPr marL="542925" indent="0">
              <a:buFontTx/>
              <a:buNone/>
              <a:defRPr/>
            </a:lvl4pPr>
            <a:lvl5pPr marL="714375" indent="0">
              <a:buFontTx/>
              <a:buNone/>
              <a:defRPr/>
            </a:lvl5pPr>
          </a:lstStyle>
          <a:p>
            <a:pPr lvl="0"/>
            <a:r>
              <a:rPr lang="en-US" smtClean="0"/>
              <a:t>Click to edit Master text styles</a:t>
            </a:r>
          </a:p>
        </p:txBody>
      </p:sp>
      <p:sp>
        <p:nvSpPr>
          <p:cNvPr id="4" name="Tijdelijke aanduiding voor datum 3"/>
          <p:cNvSpPr>
            <a:spLocks noGrp="1"/>
          </p:cNvSpPr>
          <p:nvPr>
            <p:ph type="dt" sz="half" idx="10"/>
          </p:nvPr>
        </p:nvSpPr>
        <p:spPr/>
        <p:txBody>
          <a:bodyPr/>
          <a:lstStyle/>
          <a:p>
            <a:fld id="{D1A5EFD3-DE7B-43C0-99FA-E49D509769C0}" type="datetime1">
              <a:rPr lang="en-GB" smtClean="0">
                <a:solidFill>
                  <a:prstClr val="black"/>
                </a:solidFill>
              </a:rPr>
              <a:pPr/>
              <a:t>10/01/2014</a:t>
            </a:fld>
            <a:endParaRPr lang="nl-NL">
              <a:solidFill>
                <a:prstClr val="black"/>
              </a:solidFill>
            </a:endParaRPr>
          </a:p>
        </p:txBody>
      </p:sp>
      <p:sp>
        <p:nvSpPr>
          <p:cNvPr id="5" name="Tijdelijke aanduiding voor voettekst 4"/>
          <p:cNvSpPr>
            <a:spLocks noGrp="1"/>
          </p:cNvSpPr>
          <p:nvPr>
            <p:ph type="ftr" sz="quarter" idx="11"/>
          </p:nvPr>
        </p:nvSpPr>
        <p:spPr/>
        <p:txBody>
          <a:bodyPr/>
          <a:lstStyle/>
          <a:p>
            <a:r>
              <a:rPr lang="nl-NL" smtClean="0">
                <a:solidFill>
                  <a:prstClr val="black"/>
                </a:solidFill>
              </a:rPr>
              <a:t>L. Drupsteen  learning </a:t>
            </a:r>
            <a:endParaRPr lang="nl-NL">
              <a:solidFill>
                <a:prstClr val="black"/>
              </a:solidFill>
            </a:endParaRPr>
          </a:p>
        </p:txBody>
      </p:sp>
      <p:sp>
        <p:nvSpPr>
          <p:cNvPr id="6" name="Tijdelijke aanduiding voor dianummer 5"/>
          <p:cNvSpPr>
            <a:spLocks noGrp="1"/>
          </p:cNvSpPr>
          <p:nvPr>
            <p:ph type="sldNum" sz="quarter" idx="12"/>
          </p:nvPr>
        </p:nvSpPr>
        <p:spPr/>
        <p:txBody>
          <a:bodyPr/>
          <a:lstStyle/>
          <a:p>
            <a:fld id="{52236286-4DC8-46DE-9269-8F728FBC0641}" type="slidenum">
              <a:rPr lang="nl-NL" smtClean="0">
                <a:solidFill>
                  <a:prstClr val="black"/>
                </a:solidFill>
              </a:rPr>
              <a:pPr/>
              <a:t>‹#›</a:t>
            </a:fld>
            <a:endParaRPr lang="nl-NL">
              <a:solidFill>
                <a:prstClr val="black"/>
              </a:solidFill>
            </a:endParaRPr>
          </a:p>
        </p:txBody>
      </p:sp>
      <p:sp>
        <p:nvSpPr>
          <p:cNvPr id="7" name="Tijdelijke aanduiding voor inhoud 2"/>
          <p:cNvSpPr>
            <a:spLocks noGrp="1"/>
          </p:cNvSpPr>
          <p:nvPr>
            <p:ph idx="13" hasCustomPrompt="1"/>
          </p:nvPr>
        </p:nvSpPr>
        <p:spPr>
          <a:xfrm>
            <a:off x="1403350" y="1412875"/>
            <a:ext cx="3024188" cy="4968875"/>
          </a:xfrm>
          <a:effectLst>
            <a:outerShdw blurRad="127000" dist="25400" dir="2700000" algn="ctr" rotWithShape="0">
              <a:schemeClr val="tx1">
                <a:alpha val="55000"/>
              </a:schemeClr>
            </a:outerShdw>
          </a:effectLst>
        </p:spPr>
        <p:txBody>
          <a:bodyPr/>
          <a:lstStyle>
            <a:lvl1pPr marL="0" indent="0">
              <a:buFontTx/>
              <a:buNone/>
              <a:defRPr baseline="0"/>
            </a:lvl1pPr>
            <a:lvl2pPr marL="357188" indent="-171450">
              <a:buFontTx/>
              <a:buBlip>
                <a:blip r:embed="rId2"/>
              </a:buBlip>
              <a:defRPr/>
            </a:lvl2pPr>
            <a:lvl3pPr marL="542925" indent="-187325">
              <a:buFontTx/>
              <a:buBlip>
                <a:blip r:embed="rId2"/>
              </a:buBlip>
              <a:defRPr/>
            </a:lvl3pPr>
            <a:lvl4pPr marL="715963" indent="-173038">
              <a:buFontTx/>
              <a:buBlip>
                <a:blip r:embed="rId2"/>
              </a:buBlip>
              <a:defRPr/>
            </a:lvl4pPr>
            <a:lvl5pPr marL="901700" indent="-187325">
              <a:buFontTx/>
              <a:buBlip>
                <a:blip r:embed="rId2"/>
              </a:buBlip>
              <a:defRPr/>
            </a:lvl5pPr>
          </a:lstStyle>
          <a:p>
            <a:pPr lvl="0"/>
            <a:r>
              <a:rPr lang="nl-NL" dirty="0" smtClean="0"/>
              <a:t>Voeg hier een staande afbeelding  toe en plaats deze vullend binnen dit kader</a:t>
            </a:r>
            <a:endParaRPr lang="nl-NL" dirty="0"/>
          </a:p>
        </p:txBody>
      </p:sp>
    </p:spTree>
    <p:extLst>
      <p:ext uri="{BB962C8B-B14F-4D97-AF65-F5344CB8AC3E}">
        <p14:creationId xmlns:p14="http://schemas.microsoft.com/office/powerpoint/2010/main" val="44116880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NO object -">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4CA988C-0D62-4A3A-9EC2-CA2279F205C9}" type="datetime1">
              <a:rPr lang="en-GB" smtClean="0">
                <a:solidFill>
                  <a:prstClr val="black"/>
                </a:solidFill>
              </a:rPr>
              <a:pPr/>
              <a:t>10/01/2014</a:t>
            </a:fld>
            <a:endParaRPr lang="nl-NL" dirty="0">
              <a:solidFill>
                <a:prstClr val="black"/>
              </a:solidFill>
            </a:endParaRPr>
          </a:p>
        </p:txBody>
      </p:sp>
      <p:sp>
        <p:nvSpPr>
          <p:cNvPr id="3" name="Tijdelijke aanduiding voor voettekst 2"/>
          <p:cNvSpPr>
            <a:spLocks noGrp="1"/>
          </p:cNvSpPr>
          <p:nvPr>
            <p:ph type="ftr" sz="quarter" idx="11"/>
          </p:nvPr>
        </p:nvSpPr>
        <p:spPr/>
        <p:txBody>
          <a:bodyPr/>
          <a:lstStyle/>
          <a:p>
            <a:r>
              <a:rPr lang="nl-NL" smtClean="0">
                <a:solidFill>
                  <a:prstClr val="black"/>
                </a:solidFill>
              </a:rPr>
              <a:t>L. Drupsteen  learning </a:t>
            </a:r>
            <a:endParaRPr lang="nl-NL" dirty="0">
              <a:solidFill>
                <a:prstClr val="black"/>
              </a:solidFill>
            </a:endParaRPr>
          </a:p>
        </p:txBody>
      </p:sp>
      <p:sp>
        <p:nvSpPr>
          <p:cNvPr id="4" name="Tijdelijke aanduiding voor dianummer 3"/>
          <p:cNvSpPr>
            <a:spLocks noGrp="1"/>
          </p:cNvSpPr>
          <p:nvPr>
            <p:ph type="sldNum" sz="quarter" idx="12"/>
          </p:nvPr>
        </p:nvSpPr>
        <p:spPr/>
        <p:txBody>
          <a:bodyPr/>
          <a:lstStyle/>
          <a:p>
            <a:fld id="{52236286-4DC8-46DE-9269-8F728FBC0641}" type="slidenum">
              <a:rPr lang="nl-NL" smtClean="0">
                <a:solidFill>
                  <a:prstClr val="black"/>
                </a:solidFill>
              </a:rPr>
              <a:pPr/>
              <a:t>‹#›</a:t>
            </a:fld>
            <a:endParaRPr lang="nl-NL" dirty="0">
              <a:solidFill>
                <a:prstClr val="black"/>
              </a:solidFill>
            </a:endParaRPr>
          </a:p>
        </p:txBody>
      </p:sp>
      <p:sp>
        <p:nvSpPr>
          <p:cNvPr id="6" name="Tijdelijke aanduiding voor inhoud 2"/>
          <p:cNvSpPr>
            <a:spLocks noGrp="1"/>
          </p:cNvSpPr>
          <p:nvPr>
            <p:ph idx="13" hasCustomPrompt="1"/>
          </p:nvPr>
        </p:nvSpPr>
        <p:spPr>
          <a:xfrm>
            <a:off x="1403350" y="1412875"/>
            <a:ext cx="7272338" cy="4968875"/>
          </a:xfrm>
          <a:effectLst>
            <a:outerShdw blurRad="127000" dist="25400" dir="2700000" algn="ctr" rotWithShape="0">
              <a:schemeClr val="tx1">
                <a:alpha val="55000"/>
              </a:schemeClr>
            </a:outerShdw>
          </a:effectLst>
        </p:spPr>
        <p:txBody>
          <a:bodyPr/>
          <a:lstStyle>
            <a:lvl1pPr marL="0" indent="0">
              <a:buFontTx/>
              <a:buNone/>
              <a:defRPr baseline="0"/>
            </a:lvl1pPr>
            <a:lvl2pPr marL="357188" indent="-171450">
              <a:buFontTx/>
              <a:buBlip>
                <a:blip r:embed="rId2"/>
              </a:buBlip>
              <a:defRPr/>
            </a:lvl2pPr>
            <a:lvl3pPr marL="542925" indent="-187325">
              <a:buFontTx/>
              <a:buBlip>
                <a:blip r:embed="rId2"/>
              </a:buBlip>
              <a:defRPr/>
            </a:lvl3pPr>
            <a:lvl4pPr marL="715963" indent="-173038">
              <a:buFontTx/>
              <a:buBlip>
                <a:blip r:embed="rId2"/>
              </a:buBlip>
              <a:defRPr/>
            </a:lvl4pPr>
            <a:lvl5pPr marL="901700" indent="-187325">
              <a:buFontTx/>
              <a:buBlip>
                <a:blip r:embed="rId2"/>
              </a:buBlip>
              <a:defRPr/>
            </a:lvl5pPr>
          </a:lstStyle>
          <a:p>
            <a:pPr lvl="0"/>
            <a:r>
              <a:rPr lang="nl-NL" dirty="0" smtClean="0"/>
              <a:t>Voeg hier een afbeelding toe en plaats deze linksonder</a:t>
            </a:r>
            <a:endParaRPr lang="nl-NL" dirty="0"/>
          </a:p>
        </p:txBody>
      </p:sp>
    </p:spTree>
    <p:extLst>
      <p:ext uri="{BB962C8B-B14F-4D97-AF65-F5344CB8AC3E}">
        <p14:creationId xmlns:p14="http://schemas.microsoft.com/office/powerpoint/2010/main" val="277679874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Opsomming en of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nl-NL"/>
          </a:p>
        </p:txBody>
      </p:sp>
      <p:sp>
        <p:nvSpPr>
          <p:cNvPr id="3" name="Tijdelijke aanduiding voor inhoud 2"/>
          <p:cNvSpPr>
            <a:spLocks noGrp="1"/>
          </p:cNvSpPr>
          <p:nvPr>
            <p:ph idx="1"/>
          </p:nvPr>
        </p:nvSpPr>
        <p:spPr>
          <a:xfrm>
            <a:off x="1403350" y="2199600"/>
            <a:ext cx="7272338" cy="4182150"/>
          </a:xfrm>
        </p:spPr>
        <p:txBody>
          <a:bodyPr/>
          <a:lstStyle>
            <a:lvl1pPr marL="185738" indent="-185738">
              <a:buFontTx/>
              <a:buBlip>
                <a:blip r:embed="rId2"/>
              </a:buBlip>
              <a:defRPr/>
            </a:lvl1pPr>
            <a:lvl2pPr marL="357188" indent="-171450">
              <a:buFontTx/>
              <a:buBlip>
                <a:blip r:embed="rId2"/>
              </a:buBlip>
              <a:defRPr/>
            </a:lvl2pPr>
            <a:lvl3pPr marL="542925" indent="-187325">
              <a:buFontTx/>
              <a:buBlip>
                <a:blip r:embed="rId2"/>
              </a:buBlip>
              <a:defRPr/>
            </a:lvl3pPr>
            <a:lvl4pPr marL="715963" indent="-173038">
              <a:buFontTx/>
              <a:buBlip>
                <a:blip r:embed="rId2"/>
              </a:buBlip>
              <a:defRPr/>
            </a:lvl4pPr>
            <a:lvl5pPr marL="901700" indent="-187325">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dirty="0"/>
          </a:p>
        </p:txBody>
      </p:sp>
      <p:sp>
        <p:nvSpPr>
          <p:cNvPr id="4" name="Tijdelijke aanduiding voor datum 3"/>
          <p:cNvSpPr>
            <a:spLocks noGrp="1"/>
          </p:cNvSpPr>
          <p:nvPr>
            <p:ph type="dt" sz="half" idx="10"/>
          </p:nvPr>
        </p:nvSpPr>
        <p:spPr/>
        <p:txBody>
          <a:bodyPr/>
          <a:lstStyle/>
          <a:p>
            <a:fld id="{965D7AAD-9D4A-42E1-BD9F-905BD1DD7093}" type="datetimeFigureOut">
              <a:rPr lang="en-GB" smtClean="0"/>
              <a:t>10/01/2014</a:t>
            </a:fld>
            <a:endParaRPr lang="en-GB"/>
          </a:p>
        </p:txBody>
      </p:sp>
      <p:sp>
        <p:nvSpPr>
          <p:cNvPr id="5" name="Tijdelijke aanduiding voor voettekst 4"/>
          <p:cNvSpPr>
            <a:spLocks noGrp="1"/>
          </p:cNvSpPr>
          <p:nvPr>
            <p:ph type="ftr" sz="quarter" idx="11"/>
          </p:nvPr>
        </p:nvSpPr>
        <p:spPr/>
        <p:txBody>
          <a:bodyPr/>
          <a:lstStyle/>
          <a:p>
            <a:endParaRPr lang="en-GB"/>
          </a:p>
        </p:txBody>
      </p:sp>
      <p:sp>
        <p:nvSpPr>
          <p:cNvPr id="6" name="Tijdelijke aanduiding voor dianummer 5"/>
          <p:cNvSpPr>
            <a:spLocks noGrp="1"/>
          </p:cNvSpPr>
          <p:nvPr>
            <p:ph type="sldNum" sz="quarter" idx="12"/>
          </p:nvPr>
        </p:nvSpPr>
        <p:spPr/>
        <p:txBody>
          <a:bodyPr/>
          <a:lstStyle/>
          <a:p>
            <a:fld id="{187C35AD-1AA7-45A8-B481-3301A62833AD}" type="slidenum">
              <a:rPr lang="en-GB" smtClean="0"/>
              <a:t>‹#›</a:t>
            </a:fld>
            <a:endParaRPr lang="en-GB"/>
          </a:p>
        </p:txBody>
      </p:sp>
      <p:cxnSp>
        <p:nvCxnSpPr>
          <p:cNvPr id="7" name="Rechte verbindingslijn 8"/>
          <p:cNvCxnSpPr/>
          <p:nvPr/>
        </p:nvCxnSpPr>
        <p:spPr>
          <a:xfrm flipV="1">
            <a:off x="1220400" y="831600"/>
            <a:ext cx="0" cy="5550150"/>
          </a:xfrm>
          <a:prstGeom prst="line">
            <a:avLst/>
          </a:prstGeom>
          <a:ln w="127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4806985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ekstbox  of groot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nl-NL"/>
          </a:p>
        </p:txBody>
      </p:sp>
      <p:sp>
        <p:nvSpPr>
          <p:cNvPr id="3" name="Tijdelijke aanduiding voor inhoud 2"/>
          <p:cNvSpPr>
            <a:spLocks noGrp="1"/>
          </p:cNvSpPr>
          <p:nvPr>
            <p:ph idx="1"/>
          </p:nvPr>
        </p:nvSpPr>
        <p:spPr>
          <a:xfrm>
            <a:off x="1403350" y="2199600"/>
            <a:ext cx="7272338" cy="4182150"/>
          </a:xfrm>
        </p:spPr>
        <p:txBody>
          <a:bodyPr/>
          <a:lstStyle>
            <a:lvl1pPr marL="0" indent="0">
              <a:buFontTx/>
              <a:buNone/>
              <a:defRPr/>
            </a:lvl1pPr>
            <a:lvl2pPr marL="185738" indent="0">
              <a:buFontTx/>
              <a:buNone/>
              <a:defRPr/>
            </a:lvl2pPr>
            <a:lvl3pPr marL="355600" indent="0">
              <a:buFontTx/>
              <a:buNone/>
              <a:defRPr/>
            </a:lvl3pPr>
            <a:lvl4pPr marL="542925" indent="0">
              <a:buFontTx/>
              <a:buNone/>
              <a:defRPr/>
            </a:lvl4pPr>
            <a:lvl5pPr marL="714375" indent="0">
              <a:buFontTx/>
              <a:buNone/>
              <a:defRPr/>
            </a:lvl5pPr>
          </a:lstStyle>
          <a:p>
            <a:pPr lvl="0"/>
            <a:r>
              <a:rPr lang="en-US" smtClean="0"/>
              <a:t>Click to edit Master text styles</a:t>
            </a:r>
          </a:p>
        </p:txBody>
      </p:sp>
      <p:sp>
        <p:nvSpPr>
          <p:cNvPr id="4" name="Tijdelijke aanduiding voor datum 3"/>
          <p:cNvSpPr>
            <a:spLocks noGrp="1"/>
          </p:cNvSpPr>
          <p:nvPr>
            <p:ph type="dt" sz="half" idx="10"/>
          </p:nvPr>
        </p:nvSpPr>
        <p:spPr/>
        <p:txBody>
          <a:bodyPr/>
          <a:lstStyle/>
          <a:p>
            <a:fld id="{965D7AAD-9D4A-42E1-BD9F-905BD1DD7093}" type="datetimeFigureOut">
              <a:rPr lang="en-GB" smtClean="0"/>
              <a:t>10/01/2014</a:t>
            </a:fld>
            <a:endParaRPr lang="en-GB"/>
          </a:p>
        </p:txBody>
      </p:sp>
      <p:sp>
        <p:nvSpPr>
          <p:cNvPr id="5" name="Tijdelijke aanduiding voor voettekst 4"/>
          <p:cNvSpPr>
            <a:spLocks noGrp="1"/>
          </p:cNvSpPr>
          <p:nvPr>
            <p:ph type="ftr" sz="quarter" idx="11"/>
          </p:nvPr>
        </p:nvSpPr>
        <p:spPr/>
        <p:txBody>
          <a:bodyPr/>
          <a:lstStyle/>
          <a:p>
            <a:endParaRPr lang="en-GB"/>
          </a:p>
        </p:txBody>
      </p:sp>
      <p:sp>
        <p:nvSpPr>
          <p:cNvPr id="6" name="Tijdelijke aanduiding voor dianummer 5"/>
          <p:cNvSpPr>
            <a:spLocks noGrp="1"/>
          </p:cNvSpPr>
          <p:nvPr>
            <p:ph type="sldNum" sz="quarter" idx="12"/>
          </p:nvPr>
        </p:nvSpPr>
        <p:spPr/>
        <p:txBody>
          <a:bodyPr/>
          <a:lstStyle/>
          <a:p>
            <a:fld id="{187C35AD-1AA7-45A8-B481-3301A62833AD}" type="slidenum">
              <a:rPr lang="en-GB" smtClean="0"/>
              <a:t>‹#›</a:t>
            </a:fld>
            <a:endParaRPr lang="en-GB"/>
          </a:p>
        </p:txBody>
      </p:sp>
      <p:cxnSp>
        <p:nvCxnSpPr>
          <p:cNvPr id="7" name="Rechte verbindingslijn 8"/>
          <p:cNvCxnSpPr/>
          <p:nvPr/>
        </p:nvCxnSpPr>
        <p:spPr>
          <a:xfrm flipV="1">
            <a:off x="1220400" y="831600"/>
            <a:ext cx="0" cy="5550150"/>
          </a:xfrm>
          <a:prstGeom prst="line">
            <a:avLst/>
          </a:prstGeom>
          <a:ln w="127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6778138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eeld naast opsomming">
    <p:spTree>
      <p:nvGrpSpPr>
        <p:cNvPr id="1" name=""/>
        <p:cNvGrpSpPr/>
        <p:nvPr/>
      </p:nvGrpSpPr>
      <p:grpSpPr>
        <a:xfrm>
          <a:off x="0" y="0"/>
          <a:ext cx="0" cy="0"/>
          <a:chOff x="0" y="0"/>
          <a:chExt cx="0" cy="0"/>
        </a:xfrm>
      </p:grpSpPr>
      <p:sp>
        <p:nvSpPr>
          <p:cNvPr id="2" name="Titel 1"/>
          <p:cNvSpPr>
            <a:spLocks noGrp="1"/>
          </p:cNvSpPr>
          <p:nvPr>
            <p:ph type="title"/>
          </p:nvPr>
        </p:nvSpPr>
        <p:spPr>
          <a:xfrm>
            <a:off x="4716462" y="1342800"/>
            <a:ext cx="3959225" cy="720000"/>
          </a:xfrm>
        </p:spPr>
        <p:txBody>
          <a:bodyPr/>
          <a:lstStyle/>
          <a:p>
            <a:r>
              <a:rPr lang="en-US" smtClean="0"/>
              <a:t>Click to edit Master title style</a:t>
            </a:r>
            <a:endParaRPr lang="nl-NL"/>
          </a:p>
        </p:txBody>
      </p:sp>
      <p:sp>
        <p:nvSpPr>
          <p:cNvPr id="3" name="Tijdelijke aanduiding voor inhoud 2"/>
          <p:cNvSpPr>
            <a:spLocks noGrp="1"/>
          </p:cNvSpPr>
          <p:nvPr>
            <p:ph idx="1"/>
          </p:nvPr>
        </p:nvSpPr>
        <p:spPr>
          <a:xfrm>
            <a:off x="4716462" y="2199600"/>
            <a:ext cx="3959225" cy="4182150"/>
          </a:xfrm>
        </p:spPr>
        <p:txBody>
          <a:bodyPr/>
          <a:lstStyle>
            <a:lvl1pPr marL="185738" indent="-185738">
              <a:buFontTx/>
              <a:buBlip>
                <a:blip r:embed="rId2"/>
              </a:buBlip>
              <a:defRPr/>
            </a:lvl1pPr>
            <a:lvl2pPr marL="357188" indent="-171450">
              <a:buFontTx/>
              <a:buBlip>
                <a:blip r:embed="rId2"/>
              </a:buBlip>
              <a:defRPr/>
            </a:lvl2pPr>
            <a:lvl3pPr marL="542925" indent="-187325">
              <a:buFontTx/>
              <a:buBlip>
                <a:blip r:embed="rId2"/>
              </a:buBlip>
              <a:defRPr/>
            </a:lvl3pPr>
            <a:lvl4pPr marL="715963" indent="-173038">
              <a:buFontTx/>
              <a:buBlip>
                <a:blip r:embed="rId2"/>
              </a:buBlip>
              <a:defRPr/>
            </a:lvl4pPr>
            <a:lvl5pPr marL="901700" indent="-187325">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dirty="0"/>
          </a:p>
        </p:txBody>
      </p:sp>
      <p:sp>
        <p:nvSpPr>
          <p:cNvPr id="4" name="Tijdelijke aanduiding voor datum 3"/>
          <p:cNvSpPr>
            <a:spLocks noGrp="1"/>
          </p:cNvSpPr>
          <p:nvPr>
            <p:ph type="dt" sz="half" idx="10"/>
          </p:nvPr>
        </p:nvSpPr>
        <p:spPr/>
        <p:txBody>
          <a:bodyPr/>
          <a:lstStyle/>
          <a:p>
            <a:fld id="{965D7AAD-9D4A-42E1-BD9F-905BD1DD7093}" type="datetimeFigureOut">
              <a:rPr lang="en-GB" smtClean="0"/>
              <a:t>10/01/2014</a:t>
            </a:fld>
            <a:endParaRPr lang="en-GB"/>
          </a:p>
        </p:txBody>
      </p:sp>
      <p:sp>
        <p:nvSpPr>
          <p:cNvPr id="5" name="Tijdelijke aanduiding voor voettekst 4"/>
          <p:cNvSpPr>
            <a:spLocks noGrp="1"/>
          </p:cNvSpPr>
          <p:nvPr>
            <p:ph type="ftr" sz="quarter" idx="11"/>
          </p:nvPr>
        </p:nvSpPr>
        <p:spPr/>
        <p:txBody>
          <a:bodyPr/>
          <a:lstStyle/>
          <a:p>
            <a:endParaRPr lang="en-GB"/>
          </a:p>
        </p:txBody>
      </p:sp>
      <p:sp>
        <p:nvSpPr>
          <p:cNvPr id="6" name="Tijdelijke aanduiding voor dianummer 5"/>
          <p:cNvSpPr>
            <a:spLocks noGrp="1"/>
          </p:cNvSpPr>
          <p:nvPr>
            <p:ph type="sldNum" sz="quarter" idx="12"/>
          </p:nvPr>
        </p:nvSpPr>
        <p:spPr/>
        <p:txBody>
          <a:bodyPr/>
          <a:lstStyle/>
          <a:p>
            <a:fld id="{187C35AD-1AA7-45A8-B481-3301A62833AD}" type="slidenum">
              <a:rPr lang="en-GB" smtClean="0"/>
              <a:t>‹#›</a:t>
            </a:fld>
            <a:endParaRPr lang="en-GB"/>
          </a:p>
        </p:txBody>
      </p:sp>
      <p:sp>
        <p:nvSpPr>
          <p:cNvPr id="7" name="Tijdelijke aanduiding voor inhoud 2"/>
          <p:cNvSpPr>
            <a:spLocks noGrp="1"/>
          </p:cNvSpPr>
          <p:nvPr>
            <p:ph idx="13" hasCustomPrompt="1"/>
          </p:nvPr>
        </p:nvSpPr>
        <p:spPr>
          <a:xfrm>
            <a:off x="1403350" y="1412875"/>
            <a:ext cx="3024188" cy="4968875"/>
          </a:xfrm>
          <a:effectLst>
            <a:outerShdw blurRad="127000" dist="25400" dir="2700000" algn="ctr" rotWithShape="0">
              <a:schemeClr val="tx1">
                <a:alpha val="55000"/>
              </a:schemeClr>
            </a:outerShdw>
          </a:effectLst>
        </p:spPr>
        <p:txBody>
          <a:bodyPr/>
          <a:lstStyle>
            <a:lvl1pPr marL="0" indent="0">
              <a:buFontTx/>
              <a:buNone/>
              <a:defRPr baseline="0"/>
            </a:lvl1pPr>
            <a:lvl2pPr marL="357188" indent="-171450">
              <a:buFontTx/>
              <a:buBlip>
                <a:blip r:embed="rId2"/>
              </a:buBlip>
              <a:defRPr/>
            </a:lvl2pPr>
            <a:lvl3pPr marL="542925" indent="-187325">
              <a:buFontTx/>
              <a:buBlip>
                <a:blip r:embed="rId2"/>
              </a:buBlip>
              <a:defRPr/>
            </a:lvl3pPr>
            <a:lvl4pPr marL="715963" indent="-173038">
              <a:buFontTx/>
              <a:buBlip>
                <a:blip r:embed="rId2"/>
              </a:buBlip>
              <a:defRPr/>
            </a:lvl4pPr>
            <a:lvl5pPr marL="901700" indent="-187325">
              <a:buFontTx/>
              <a:buBlip>
                <a:blip r:embed="rId2"/>
              </a:buBlip>
              <a:defRPr/>
            </a:lvl5pPr>
          </a:lstStyle>
          <a:p>
            <a:pPr lvl="0"/>
            <a:r>
              <a:rPr lang="nl-NL" dirty="0" smtClean="0"/>
              <a:t>Voeg hier een staande afbeelding  toe en plaats deze vullend binnen dit kader</a:t>
            </a:r>
            <a:endParaRPr lang="nl-NL" dirty="0"/>
          </a:p>
        </p:txBody>
      </p:sp>
      <p:cxnSp>
        <p:nvCxnSpPr>
          <p:cNvPr id="8" name="Rechte verbindingslijn 8"/>
          <p:cNvCxnSpPr/>
          <p:nvPr/>
        </p:nvCxnSpPr>
        <p:spPr>
          <a:xfrm flipV="1">
            <a:off x="1220400" y="831600"/>
            <a:ext cx="0" cy="5550150"/>
          </a:xfrm>
          <a:prstGeom prst="line">
            <a:avLst/>
          </a:prstGeom>
          <a:ln w="127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1229285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eeld naast tekstbox">
    <p:spTree>
      <p:nvGrpSpPr>
        <p:cNvPr id="1" name=""/>
        <p:cNvGrpSpPr/>
        <p:nvPr/>
      </p:nvGrpSpPr>
      <p:grpSpPr>
        <a:xfrm>
          <a:off x="0" y="0"/>
          <a:ext cx="0" cy="0"/>
          <a:chOff x="0" y="0"/>
          <a:chExt cx="0" cy="0"/>
        </a:xfrm>
      </p:grpSpPr>
      <p:sp>
        <p:nvSpPr>
          <p:cNvPr id="2" name="Titel 1"/>
          <p:cNvSpPr>
            <a:spLocks noGrp="1"/>
          </p:cNvSpPr>
          <p:nvPr>
            <p:ph type="title"/>
          </p:nvPr>
        </p:nvSpPr>
        <p:spPr>
          <a:xfrm>
            <a:off x="4716462" y="1342800"/>
            <a:ext cx="3959225" cy="720000"/>
          </a:xfrm>
        </p:spPr>
        <p:txBody>
          <a:bodyPr/>
          <a:lstStyle/>
          <a:p>
            <a:r>
              <a:rPr lang="en-US" smtClean="0"/>
              <a:t>Click to edit Master title style</a:t>
            </a:r>
            <a:endParaRPr lang="nl-NL" dirty="0"/>
          </a:p>
        </p:txBody>
      </p:sp>
      <p:sp>
        <p:nvSpPr>
          <p:cNvPr id="3" name="Tijdelijke aanduiding voor inhoud 2"/>
          <p:cNvSpPr>
            <a:spLocks noGrp="1"/>
          </p:cNvSpPr>
          <p:nvPr>
            <p:ph idx="1"/>
          </p:nvPr>
        </p:nvSpPr>
        <p:spPr>
          <a:xfrm>
            <a:off x="4716462" y="2199600"/>
            <a:ext cx="3959225" cy="4182150"/>
          </a:xfrm>
        </p:spPr>
        <p:txBody>
          <a:bodyPr/>
          <a:lstStyle>
            <a:lvl1pPr marL="0" indent="0">
              <a:buFontTx/>
              <a:buNone/>
              <a:defRPr/>
            </a:lvl1pPr>
            <a:lvl2pPr marL="185738" indent="0">
              <a:buFontTx/>
              <a:buNone/>
              <a:defRPr/>
            </a:lvl2pPr>
            <a:lvl3pPr marL="355600" indent="0">
              <a:buFontTx/>
              <a:buNone/>
              <a:defRPr/>
            </a:lvl3pPr>
            <a:lvl4pPr marL="542925" indent="0">
              <a:buFontTx/>
              <a:buNone/>
              <a:defRPr/>
            </a:lvl4pPr>
            <a:lvl5pPr marL="714375" indent="0">
              <a:buFontTx/>
              <a:buNone/>
              <a:defRPr/>
            </a:lvl5pPr>
          </a:lstStyle>
          <a:p>
            <a:pPr lvl="0"/>
            <a:r>
              <a:rPr lang="en-US" smtClean="0"/>
              <a:t>Click to edit Master text styles</a:t>
            </a:r>
          </a:p>
        </p:txBody>
      </p:sp>
      <p:sp>
        <p:nvSpPr>
          <p:cNvPr id="4" name="Tijdelijke aanduiding voor datum 3"/>
          <p:cNvSpPr>
            <a:spLocks noGrp="1"/>
          </p:cNvSpPr>
          <p:nvPr>
            <p:ph type="dt" sz="half" idx="10"/>
          </p:nvPr>
        </p:nvSpPr>
        <p:spPr/>
        <p:txBody>
          <a:bodyPr/>
          <a:lstStyle/>
          <a:p>
            <a:fld id="{965D7AAD-9D4A-42E1-BD9F-905BD1DD7093}" type="datetimeFigureOut">
              <a:rPr lang="en-GB" smtClean="0"/>
              <a:t>10/01/2014</a:t>
            </a:fld>
            <a:endParaRPr lang="en-GB"/>
          </a:p>
        </p:txBody>
      </p:sp>
      <p:sp>
        <p:nvSpPr>
          <p:cNvPr id="5" name="Tijdelijke aanduiding voor voettekst 4"/>
          <p:cNvSpPr>
            <a:spLocks noGrp="1"/>
          </p:cNvSpPr>
          <p:nvPr>
            <p:ph type="ftr" sz="quarter" idx="11"/>
          </p:nvPr>
        </p:nvSpPr>
        <p:spPr/>
        <p:txBody>
          <a:bodyPr/>
          <a:lstStyle/>
          <a:p>
            <a:endParaRPr lang="en-GB"/>
          </a:p>
        </p:txBody>
      </p:sp>
      <p:sp>
        <p:nvSpPr>
          <p:cNvPr id="6" name="Tijdelijke aanduiding voor dianummer 5"/>
          <p:cNvSpPr>
            <a:spLocks noGrp="1"/>
          </p:cNvSpPr>
          <p:nvPr>
            <p:ph type="sldNum" sz="quarter" idx="12"/>
          </p:nvPr>
        </p:nvSpPr>
        <p:spPr/>
        <p:txBody>
          <a:bodyPr/>
          <a:lstStyle/>
          <a:p>
            <a:fld id="{187C35AD-1AA7-45A8-B481-3301A62833AD}" type="slidenum">
              <a:rPr lang="en-GB" smtClean="0"/>
              <a:t>‹#›</a:t>
            </a:fld>
            <a:endParaRPr lang="en-GB"/>
          </a:p>
        </p:txBody>
      </p:sp>
      <p:sp>
        <p:nvSpPr>
          <p:cNvPr id="7" name="Tijdelijke aanduiding voor inhoud 2"/>
          <p:cNvSpPr>
            <a:spLocks noGrp="1"/>
          </p:cNvSpPr>
          <p:nvPr>
            <p:ph idx="13" hasCustomPrompt="1"/>
          </p:nvPr>
        </p:nvSpPr>
        <p:spPr>
          <a:xfrm>
            <a:off x="1403350" y="1412875"/>
            <a:ext cx="3024188" cy="4968875"/>
          </a:xfrm>
          <a:effectLst>
            <a:outerShdw blurRad="127000" dist="25400" dir="2700000" algn="ctr" rotWithShape="0">
              <a:schemeClr val="tx1">
                <a:alpha val="55000"/>
              </a:schemeClr>
            </a:outerShdw>
          </a:effectLst>
        </p:spPr>
        <p:txBody>
          <a:bodyPr/>
          <a:lstStyle>
            <a:lvl1pPr marL="0" indent="0">
              <a:buFontTx/>
              <a:buNone/>
              <a:defRPr baseline="0"/>
            </a:lvl1pPr>
            <a:lvl2pPr marL="357188" indent="-171450">
              <a:buFontTx/>
              <a:buBlip>
                <a:blip r:embed="rId2"/>
              </a:buBlip>
              <a:defRPr/>
            </a:lvl2pPr>
            <a:lvl3pPr marL="542925" indent="-187325">
              <a:buFontTx/>
              <a:buBlip>
                <a:blip r:embed="rId2"/>
              </a:buBlip>
              <a:defRPr/>
            </a:lvl3pPr>
            <a:lvl4pPr marL="715963" indent="-173038">
              <a:buFontTx/>
              <a:buBlip>
                <a:blip r:embed="rId2"/>
              </a:buBlip>
              <a:defRPr/>
            </a:lvl4pPr>
            <a:lvl5pPr marL="901700" indent="-187325">
              <a:buFontTx/>
              <a:buBlip>
                <a:blip r:embed="rId2"/>
              </a:buBlip>
              <a:defRPr/>
            </a:lvl5pPr>
          </a:lstStyle>
          <a:p>
            <a:pPr lvl="0"/>
            <a:r>
              <a:rPr lang="nl-NL" dirty="0" smtClean="0"/>
              <a:t>Voeg hier een staande afbeelding  toe en plaats deze vullend binnen dit kader</a:t>
            </a:r>
            <a:endParaRPr lang="nl-NL" dirty="0"/>
          </a:p>
        </p:txBody>
      </p:sp>
      <p:cxnSp>
        <p:nvCxnSpPr>
          <p:cNvPr id="8" name="Rechte verbindingslijn 8"/>
          <p:cNvCxnSpPr/>
          <p:nvPr/>
        </p:nvCxnSpPr>
        <p:spPr>
          <a:xfrm flipV="1">
            <a:off x="1220400" y="831600"/>
            <a:ext cx="0" cy="5550150"/>
          </a:xfrm>
          <a:prstGeom prst="line">
            <a:avLst/>
          </a:prstGeom>
          <a:ln w="127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251013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Lege pagina">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965D7AAD-9D4A-42E1-BD9F-905BD1DD7093}" type="datetimeFigureOut">
              <a:rPr lang="en-GB" smtClean="0"/>
              <a:t>10/01/2014</a:t>
            </a:fld>
            <a:endParaRPr lang="en-GB"/>
          </a:p>
        </p:txBody>
      </p:sp>
      <p:sp>
        <p:nvSpPr>
          <p:cNvPr id="3" name="Tijdelijke aanduiding voor voettekst 2"/>
          <p:cNvSpPr>
            <a:spLocks noGrp="1"/>
          </p:cNvSpPr>
          <p:nvPr>
            <p:ph type="ftr" sz="quarter" idx="11"/>
          </p:nvPr>
        </p:nvSpPr>
        <p:spPr/>
        <p:txBody>
          <a:bodyPr/>
          <a:lstStyle/>
          <a:p>
            <a:endParaRPr lang="en-GB"/>
          </a:p>
        </p:txBody>
      </p:sp>
      <p:sp>
        <p:nvSpPr>
          <p:cNvPr id="4" name="Tijdelijke aanduiding voor dianummer 3"/>
          <p:cNvSpPr>
            <a:spLocks noGrp="1"/>
          </p:cNvSpPr>
          <p:nvPr>
            <p:ph type="sldNum" sz="quarter" idx="12"/>
          </p:nvPr>
        </p:nvSpPr>
        <p:spPr/>
        <p:txBody>
          <a:bodyPr/>
          <a:lstStyle/>
          <a:p>
            <a:fld id="{187C35AD-1AA7-45A8-B481-3301A62833AD}" type="slidenum">
              <a:rPr lang="en-GB" smtClean="0"/>
              <a:t>‹#›</a:t>
            </a:fld>
            <a:endParaRPr lang="en-GB"/>
          </a:p>
        </p:txBody>
      </p:sp>
      <p:sp>
        <p:nvSpPr>
          <p:cNvPr id="6" name="Tijdelijke aanduiding voor inhoud 2"/>
          <p:cNvSpPr>
            <a:spLocks noGrp="1"/>
          </p:cNvSpPr>
          <p:nvPr>
            <p:ph idx="13" hasCustomPrompt="1"/>
          </p:nvPr>
        </p:nvSpPr>
        <p:spPr>
          <a:xfrm>
            <a:off x="1403350" y="1412875"/>
            <a:ext cx="7272338" cy="4968875"/>
          </a:xfrm>
          <a:effectLst>
            <a:outerShdw blurRad="127000" dist="25400" dir="2700000" algn="ctr" rotWithShape="0">
              <a:schemeClr val="tx1">
                <a:alpha val="55000"/>
              </a:schemeClr>
            </a:outerShdw>
          </a:effectLst>
        </p:spPr>
        <p:txBody>
          <a:bodyPr/>
          <a:lstStyle>
            <a:lvl1pPr marL="0" indent="0">
              <a:buFontTx/>
              <a:buNone/>
              <a:defRPr baseline="0"/>
            </a:lvl1pPr>
            <a:lvl2pPr marL="357188" indent="-171450">
              <a:buFontTx/>
              <a:buBlip>
                <a:blip r:embed="rId2"/>
              </a:buBlip>
              <a:defRPr/>
            </a:lvl2pPr>
            <a:lvl3pPr marL="542925" indent="-187325">
              <a:buFontTx/>
              <a:buBlip>
                <a:blip r:embed="rId2"/>
              </a:buBlip>
              <a:defRPr/>
            </a:lvl3pPr>
            <a:lvl4pPr marL="715963" indent="-173038">
              <a:buFontTx/>
              <a:buBlip>
                <a:blip r:embed="rId2"/>
              </a:buBlip>
              <a:defRPr/>
            </a:lvl4pPr>
            <a:lvl5pPr marL="901700" indent="-187325">
              <a:buFontTx/>
              <a:buBlip>
                <a:blip r:embed="rId2"/>
              </a:buBlip>
              <a:defRPr/>
            </a:lvl5pPr>
          </a:lstStyle>
          <a:p>
            <a:pPr lvl="0"/>
            <a:r>
              <a:rPr lang="nl-NL" dirty="0" smtClean="0"/>
              <a:t>Voeg hier een afbeelding toe en plaats deze linksonder</a:t>
            </a:r>
            <a:endParaRPr lang="nl-NL" dirty="0"/>
          </a:p>
        </p:txBody>
      </p:sp>
      <p:cxnSp>
        <p:nvCxnSpPr>
          <p:cNvPr id="7" name="Rechte verbindingslijn 8"/>
          <p:cNvCxnSpPr/>
          <p:nvPr/>
        </p:nvCxnSpPr>
        <p:spPr>
          <a:xfrm flipV="1">
            <a:off x="1220400" y="831600"/>
            <a:ext cx="0" cy="5550150"/>
          </a:xfrm>
          <a:prstGeom prst="line">
            <a:avLst/>
          </a:prstGeom>
          <a:ln w="127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464017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r>
              <a:rPr lang="en-GB" smtClean="0"/>
              <a:t>19/10/2013</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C35AD-1AA7-45A8-B481-3301A62833AD}" type="slidenum">
              <a:rPr lang="en-GB" smtClean="0"/>
              <a:t>‹#›</a:t>
            </a:fld>
            <a:endParaRPr lang="en-GB"/>
          </a:p>
        </p:txBody>
      </p:sp>
    </p:spTree>
    <p:extLst>
      <p:ext uri="{BB962C8B-B14F-4D97-AF65-F5344CB8AC3E}">
        <p14:creationId xmlns:p14="http://schemas.microsoft.com/office/powerpoint/2010/main" val="219978347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tartsheet met TNO-logo">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50A3CA33-437A-42A8-9BF5-1E10A7EA98F9}" type="datetimeFigureOut">
              <a:rPr lang="en-GB" smtClean="0">
                <a:solidFill>
                  <a:prstClr val="black"/>
                </a:solidFill>
              </a:rPr>
              <a:pPr/>
              <a:t>10/01/2014</a:t>
            </a:fld>
            <a:endParaRPr lang="en-GB">
              <a:solidFill>
                <a:prstClr val="black"/>
              </a:solidFill>
            </a:endParaRPr>
          </a:p>
        </p:txBody>
      </p:sp>
      <p:sp>
        <p:nvSpPr>
          <p:cNvPr id="5" name="Tijdelijke aanduiding voor voettekst 4"/>
          <p:cNvSpPr>
            <a:spLocks noGrp="1"/>
          </p:cNvSpPr>
          <p:nvPr>
            <p:ph type="ftr" sz="quarter" idx="11"/>
          </p:nvPr>
        </p:nvSpPr>
        <p:spPr/>
        <p:txBody>
          <a:bodyPr/>
          <a:lstStyle/>
          <a:p>
            <a:endParaRPr lang="en-GB">
              <a:solidFill>
                <a:prstClr val="black"/>
              </a:solidFill>
            </a:endParaRPr>
          </a:p>
        </p:txBody>
      </p:sp>
      <p:sp>
        <p:nvSpPr>
          <p:cNvPr id="6" name="Tijdelijke aanduiding voor dianummer 5"/>
          <p:cNvSpPr>
            <a:spLocks noGrp="1"/>
          </p:cNvSpPr>
          <p:nvPr>
            <p:ph type="sldNum" sz="quarter" idx="12"/>
          </p:nvPr>
        </p:nvSpPr>
        <p:spPr/>
        <p:txBody>
          <a:bodyPr/>
          <a:lstStyle/>
          <a:p>
            <a:fld id="{141D88A3-ADB1-4DF1-A8B2-295C9172CA96}" type="slidenum">
              <a:rPr lang="en-GB" smtClean="0">
                <a:solidFill>
                  <a:prstClr val="black"/>
                </a:solidFill>
              </a:rPr>
              <a:pPr/>
              <a:t>‹#›</a:t>
            </a:fld>
            <a:endParaRPr lang="en-GB">
              <a:solidFill>
                <a:prstClr val="black"/>
              </a:solidFill>
            </a:endParaRPr>
          </a:p>
        </p:txBody>
      </p:sp>
      <p:sp>
        <p:nvSpPr>
          <p:cNvPr id="10" name="Rechthoek 9"/>
          <p:cNvSpPr/>
          <p:nvPr/>
        </p:nvSpPr>
        <p:spPr bwMode="white">
          <a:xfrm>
            <a:off x="4678658" y="0"/>
            <a:ext cx="72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7" name="Titel 1"/>
          <p:cNvSpPr>
            <a:spLocks noGrp="1"/>
          </p:cNvSpPr>
          <p:nvPr>
            <p:ph type="ctrTitle"/>
          </p:nvPr>
        </p:nvSpPr>
        <p:spPr>
          <a:xfrm>
            <a:off x="1403350" y="1303200"/>
            <a:ext cx="7272338" cy="900000"/>
          </a:xfrm>
        </p:spPr>
        <p:txBody>
          <a:bodyPr/>
          <a:lstStyle>
            <a:lvl1pPr>
              <a:lnSpc>
                <a:spcPts val="3200"/>
              </a:lnSpc>
              <a:defRPr sz="2800"/>
            </a:lvl1pPr>
          </a:lstStyle>
          <a:p>
            <a:r>
              <a:rPr lang="en-US" smtClean="0"/>
              <a:t>Click to edit Master title style</a:t>
            </a:r>
            <a:endParaRPr lang="nl-NL" dirty="0"/>
          </a:p>
        </p:txBody>
      </p:sp>
      <p:sp>
        <p:nvSpPr>
          <p:cNvPr id="8" name="Ondertitel 2"/>
          <p:cNvSpPr>
            <a:spLocks noGrp="1"/>
          </p:cNvSpPr>
          <p:nvPr>
            <p:ph type="subTitle" idx="1"/>
          </p:nvPr>
        </p:nvSpPr>
        <p:spPr>
          <a:xfrm>
            <a:off x="1403350" y="2348880"/>
            <a:ext cx="7272338" cy="360000"/>
          </a:xfrm>
        </p:spPr>
        <p:txBody>
          <a:bodyPr/>
          <a:lstStyle>
            <a:lvl1pPr marL="0" indent="0" algn="l">
              <a:lnSpc>
                <a:spcPts val="1600"/>
              </a:lnSpc>
              <a:buNone/>
              <a:defRPr sz="1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cxnSp>
        <p:nvCxnSpPr>
          <p:cNvPr id="9" name="Rechte verbindingslijn 8"/>
          <p:cNvCxnSpPr/>
          <p:nvPr/>
        </p:nvCxnSpPr>
        <p:spPr>
          <a:xfrm flipV="1">
            <a:off x="1220400" y="831600"/>
            <a:ext cx="0" cy="1805312"/>
          </a:xfrm>
          <a:prstGeom prst="line">
            <a:avLst/>
          </a:prstGeom>
          <a:ln w="127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0606357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 Target="../slides/slide1.xml"/><Relationship Id="rId5" Type="http://schemas.openxmlformats.org/officeDocument/2006/relationships/slideLayout" Target="../slideLayouts/slideLayout5.xml"/><Relationship Id="rId15" Type="http://schemas.openxmlformats.org/officeDocument/2006/relationships/image" Target="../media/image5.png"/><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4.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image" Target="../media/image2.png"/><Relationship Id="rId3" Type="http://schemas.openxmlformats.org/officeDocument/2006/relationships/slideLayout" Target="../slideLayouts/slideLayout11.xml"/><Relationship Id="rId21" Type="http://schemas.openxmlformats.org/officeDocument/2006/relationships/image" Target="../media/image5.png"/><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 Target="../slides/slide1.xml"/><Relationship Id="rId2" Type="http://schemas.openxmlformats.org/officeDocument/2006/relationships/slideLayout" Target="../slideLayouts/slideLayout10.xml"/><Relationship Id="rId16" Type="http://schemas.openxmlformats.org/officeDocument/2006/relationships/image" Target="../media/image1.png"/><Relationship Id="rId20" Type="http://schemas.openxmlformats.org/officeDocument/2006/relationships/image" Target="../media/image7.jp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theme" Target="../theme/theme2.xml"/><Relationship Id="rId10" Type="http://schemas.openxmlformats.org/officeDocument/2006/relationships/slideLayout" Target="../slideLayouts/slideLayout18.xml"/><Relationship Id="rId19" Type="http://schemas.openxmlformats.org/officeDocument/2006/relationships/image" Target="../media/image6.jpg"/><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Afbeelding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548680"/>
            <a:ext cx="9144000" cy="261469"/>
          </a:xfrm>
          <a:prstGeom prst="rect">
            <a:avLst/>
          </a:prstGeom>
        </p:spPr>
      </p:pic>
      <p:sp>
        <p:nvSpPr>
          <p:cNvPr id="2" name="Tijdelijke aanduiding voor titel 1"/>
          <p:cNvSpPr>
            <a:spLocks noGrp="1"/>
          </p:cNvSpPr>
          <p:nvPr>
            <p:ph type="title"/>
          </p:nvPr>
        </p:nvSpPr>
        <p:spPr>
          <a:xfrm>
            <a:off x="1403350" y="1342800"/>
            <a:ext cx="7272338" cy="720000"/>
          </a:xfrm>
          <a:prstGeom prst="rect">
            <a:avLst/>
          </a:prstGeom>
        </p:spPr>
        <p:txBody>
          <a:bodyPr vert="horz" lIns="0" tIns="0" rIns="0" bIns="0" rtlCol="0" anchor="t" anchorCtr="0">
            <a:noAutofit/>
          </a:bodyPr>
          <a:lstStyle/>
          <a:p>
            <a:r>
              <a:rPr lang="nl-NL" dirty="0" smtClean="0"/>
              <a:t>Klik om de stijl te bewerken</a:t>
            </a:r>
            <a:endParaRPr lang="nl-NL" dirty="0"/>
          </a:p>
        </p:txBody>
      </p:sp>
      <p:sp>
        <p:nvSpPr>
          <p:cNvPr id="3" name="Tijdelijke aanduiding voor tekst 2"/>
          <p:cNvSpPr>
            <a:spLocks noGrp="1"/>
          </p:cNvSpPr>
          <p:nvPr>
            <p:ph type="body" idx="1"/>
          </p:nvPr>
        </p:nvSpPr>
        <p:spPr>
          <a:xfrm>
            <a:off x="1403350" y="2199600"/>
            <a:ext cx="7272338" cy="4320480"/>
          </a:xfrm>
          <a:prstGeom prst="rect">
            <a:avLst/>
          </a:prstGeom>
        </p:spPr>
        <p:txBody>
          <a:bodyPr vert="horz" lIns="0" tIns="0" rIns="0" bIns="0" rtlCol="0">
            <a:noAutofit/>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4" name="Tijdelijke aanduiding voor datum 3"/>
          <p:cNvSpPr>
            <a:spLocks noGrp="1"/>
          </p:cNvSpPr>
          <p:nvPr>
            <p:ph type="dt" sz="half" idx="2"/>
          </p:nvPr>
        </p:nvSpPr>
        <p:spPr>
          <a:xfrm>
            <a:off x="4816800" y="262800"/>
            <a:ext cx="1800000" cy="106680"/>
          </a:xfrm>
          <a:prstGeom prst="rect">
            <a:avLst/>
          </a:prstGeom>
        </p:spPr>
        <p:txBody>
          <a:bodyPr vert="horz" lIns="0" tIns="0" rIns="0" bIns="0" rtlCol="0" anchor="t" anchorCtr="0"/>
          <a:lstStyle>
            <a:lvl1pPr algn="l">
              <a:defRPr sz="700">
                <a:solidFill>
                  <a:schemeClr val="tx1"/>
                </a:solidFill>
                <a:latin typeface="Arial" pitchFamily="34" charset="0"/>
                <a:cs typeface="Arial" pitchFamily="34" charset="0"/>
              </a:defRPr>
            </a:lvl1pPr>
          </a:lstStyle>
          <a:p>
            <a:r>
              <a:rPr lang="en-GB" smtClean="0"/>
              <a:t>19/10/2013</a:t>
            </a:r>
            <a:endParaRPr lang="en-GB"/>
          </a:p>
        </p:txBody>
      </p:sp>
      <p:sp>
        <p:nvSpPr>
          <p:cNvPr id="5" name="Tijdelijke aanduiding voor voettekst 4"/>
          <p:cNvSpPr>
            <a:spLocks noGrp="1"/>
          </p:cNvSpPr>
          <p:nvPr>
            <p:ph type="ftr" sz="quarter" idx="3"/>
          </p:nvPr>
        </p:nvSpPr>
        <p:spPr>
          <a:xfrm>
            <a:off x="4816800" y="370800"/>
            <a:ext cx="1800000" cy="106680"/>
          </a:xfrm>
          <a:prstGeom prst="rect">
            <a:avLst/>
          </a:prstGeom>
        </p:spPr>
        <p:txBody>
          <a:bodyPr vert="horz" lIns="0" tIns="0" rIns="0" bIns="0" rtlCol="0" anchor="t" anchorCtr="0"/>
          <a:lstStyle>
            <a:lvl1pPr algn="l">
              <a:defRPr sz="700">
                <a:solidFill>
                  <a:schemeClr val="tx1"/>
                </a:solidFill>
                <a:latin typeface="Arial" pitchFamily="34" charset="0"/>
                <a:cs typeface="Arial" pitchFamily="34" charset="0"/>
              </a:defRPr>
            </a:lvl1pPr>
          </a:lstStyle>
          <a:p>
            <a:endParaRPr lang="en-GB"/>
          </a:p>
        </p:txBody>
      </p:sp>
      <p:sp>
        <p:nvSpPr>
          <p:cNvPr id="6" name="Tijdelijke aanduiding voor dianummer 5"/>
          <p:cNvSpPr>
            <a:spLocks noGrp="1"/>
          </p:cNvSpPr>
          <p:nvPr>
            <p:ph type="sldNum" sz="quarter" idx="4"/>
          </p:nvPr>
        </p:nvSpPr>
        <p:spPr>
          <a:xfrm>
            <a:off x="4816800" y="153968"/>
            <a:ext cx="1800000" cy="106680"/>
          </a:xfrm>
          <a:prstGeom prst="rect">
            <a:avLst/>
          </a:prstGeom>
        </p:spPr>
        <p:txBody>
          <a:bodyPr vert="horz" lIns="0" tIns="0" rIns="0" bIns="0" rtlCol="0" anchor="t" anchorCtr="0"/>
          <a:lstStyle>
            <a:lvl1pPr algn="l">
              <a:defRPr sz="700">
                <a:solidFill>
                  <a:schemeClr val="tx1"/>
                </a:solidFill>
                <a:latin typeface="Arial" pitchFamily="34" charset="0"/>
                <a:cs typeface="Arial" pitchFamily="34" charset="0"/>
              </a:defRPr>
            </a:lvl1pPr>
          </a:lstStyle>
          <a:p>
            <a:fld id="{187C35AD-1AA7-45A8-B481-3301A62833AD}" type="slidenum">
              <a:rPr lang="en-GB" smtClean="0"/>
              <a:t>‹#›</a:t>
            </a:fld>
            <a:endParaRPr lang="en-GB"/>
          </a:p>
        </p:txBody>
      </p:sp>
      <p:cxnSp>
        <p:nvCxnSpPr>
          <p:cNvPr id="8" name="Rechte verbindingslijn 7"/>
          <p:cNvCxnSpPr/>
          <p:nvPr/>
        </p:nvCxnSpPr>
        <p:spPr>
          <a:xfrm flipV="1">
            <a:off x="248400" y="162000"/>
            <a:ext cx="0" cy="540000"/>
          </a:xfrm>
          <a:prstGeom prst="line">
            <a:avLst/>
          </a:prstGeom>
          <a:ln w="3175"/>
        </p:spPr>
        <p:style>
          <a:lnRef idx="1">
            <a:schemeClr val="dk1"/>
          </a:lnRef>
          <a:fillRef idx="0">
            <a:schemeClr val="dk1"/>
          </a:fillRef>
          <a:effectRef idx="0">
            <a:schemeClr val="dk1"/>
          </a:effectRef>
          <a:fontRef idx="minor">
            <a:schemeClr val="tx1"/>
          </a:fontRef>
        </p:style>
      </p:cxnSp>
      <p:cxnSp>
        <p:nvCxnSpPr>
          <p:cNvPr id="10" name="Rechte verbindingslijn 9"/>
          <p:cNvCxnSpPr/>
          <p:nvPr/>
        </p:nvCxnSpPr>
        <p:spPr>
          <a:xfrm flipV="1">
            <a:off x="2336400" y="162000"/>
            <a:ext cx="0" cy="540000"/>
          </a:xfrm>
          <a:prstGeom prst="line">
            <a:avLst/>
          </a:prstGeom>
          <a:ln w="3175"/>
        </p:spPr>
        <p:style>
          <a:lnRef idx="1">
            <a:schemeClr val="dk1"/>
          </a:lnRef>
          <a:fillRef idx="0">
            <a:schemeClr val="dk1"/>
          </a:fillRef>
          <a:effectRef idx="0">
            <a:schemeClr val="dk1"/>
          </a:effectRef>
          <a:fontRef idx="minor">
            <a:schemeClr val="tx1"/>
          </a:fontRef>
        </p:style>
      </p:cxnSp>
      <p:pic>
        <p:nvPicPr>
          <p:cNvPr id="11" name="Afbeelding 10">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403" y="162000"/>
            <a:ext cx="619016" cy="493200"/>
          </a:xfrm>
          <a:prstGeom prst="rect">
            <a:avLst/>
          </a:prstGeom>
          <a:blipFill>
            <a:blip r:embed="rId13"/>
            <a:stretch>
              <a:fillRect/>
            </a:stretch>
          </a:blipFill>
          <a:effectLst>
            <a:outerShdw blurRad="101600" dist="12700" dir="2700000" algn="ctr" rotWithShape="0">
              <a:prstClr val="black">
                <a:alpha val="50000"/>
              </a:prstClr>
            </a:outerShdw>
          </a:effectLst>
        </p:spPr>
      </p:pic>
      <p:pic>
        <p:nvPicPr>
          <p:cNvPr id="12" name="Afbeelding 11">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45403" y="162000"/>
            <a:ext cx="619016" cy="493200"/>
          </a:xfrm>
          <a:prstGeom prst="rect">
            <a:avLst/>
          </a:prstGeom>
          <a:blipFill>
            <a:blip r:embed="rId14"/>
            <a:stretch>
              <a:fillRect/>
            </a:stretch>
          </a:blipFill>
          <a:effectLst>
            <a:outerShdw blurRad="101600" dist="12700" dir="2700000" algn="ctr" rotWithShape="0">
              <a:prstClr val="black">
                <a:alpha val="50000"/>
              </a:prstClr>
            </a:outerShdw>
          </a:effectLst>
        </p:spPr>
      </p:pic>
      <p:cxnSp>
        <p:nvCxnSpPr>
          <p:cNvPr id="15" name="Rechte verbindingslijn 14"/>
          <p:cNvCxnSpPr/>
          <p:nvPr/>
        </p:nvCxnSpPr>
        <p:spPr>
          <a:xfrm flipV="1">
            <a:off x="4708800" y="162000"/>
            <a:ext cx="0" cy="540000"/>
          </a:xfrm>
          <a:prstGeom prst="line">
            <a:avLst/>
          </a:prstGeom>
          <a:ln w="31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743337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iming>
    <p:tnLst>
      <p:par>
        <p:cTn id="1" dur="indefinite" restart="never" nodeType="tmRoot"/>
      </p:par>
    </p:tnLst>
  </p:timing>
  <p:hf sldNum="0" hdr="0" ftr="0" dt="0"/>
  <p:txStyles>
    <p:titleStyle>
      <a:lvl1pPr algn="l" defTabSz="914400" rtl="0" eaLnBrk="1" latinLnBrk="0" hangingPunct="1">
        <a:lnSpc>
          <a:spcPts val="2800"/>
        </a:lnSpc>
        <a:spcBef>
          <a:spcPct val="0"/>
        </a:spcBef>
        <a:buNone/>
        <a:defRPr sz="2400" b="1" kern="1200">
          <a:solidFill>
            <a:schemeClr val="tx1"/>
          </a:solidFill>
          <a:latin typeface="Arial" pitchFamily="34" charset="0"/>
          <a:ea typeface="+mj-ea"/>
          <a:cs typeface="Arial" pitchFamily="34" charset="0"/>
        </a:defRPr>
      </a:lvl1pPr>
    </p:titleStyle>
    <p:bodyStyle>
      <a:lvl1pPr marL="185738" indent="-185738" algn="l" defTabSz="914400" rtl="0" eaLnBrk="1" latinLnBrk="0" hangingPunct="1">
        <a:lnSpc>
          <a:spcPts val="2810"/>
        </a:lnSpc>
        <a:spcBef>
          <a:spcPts val="0"/>
        </a:spcBef>
        <a:buFontTx/>
        <a:buBlip>
          <a:blip r:embed="rId15"/>
        </a:buBlip>
        <a:defRPr sz="1800" kern="1200">
          <a:solidFill>
            <a:schemeClr val="tx1"/>
          </a:solidFill>
          <a:latin typeface="Arial" pitchFamily="34" charset="0"/>
          <a:ea typeface="+mn-ea"/>
          <a:cs typeface="Arial" pitchFamily="34" charset="0"/>
        </a:defRPr>
      </a:lvl1pPr>
      <a:lvl2pPr marL="357188" indent="-171450" algn="l" defTabSz="914400" rtl="0" eaLnBrk="1" latinLnBrk="0" hangingPunct="1">
        <a:lnSpc>
          <a:spcPts val="2810"/>
        </a:lnSpc>
        <a:spcBef>
          <a:spcPts val="0"/>
        </a:spcBef>
        <a:buFontTx/>
        <a:buBlip>
          <a:blip r:embed="rId15"/>
        </a:buBlip>
        <a:defRPr sz="1800" kern="1200">
          <a:solidFill>
            <a:schemeClr val="tx1"/>
          </a:solidFill>
          <a:latin typeface="Arial" pitchFamily="34" charset="0"/>
          <a:ea typeface="+mn-ea"/>
          <a:cs typeface="Arial" pitchFamily="34" charset="0"/>
        </a:defRPr>
      </a:lvl2pPr>
      <a:lvl3pPr marL="542925" indent="-185738" algn="l" defTabSz="914400" rtl="0" eaLnBrk="1" latinLnBrk="0" hangingPunct="1">
        <a:lnSpc>
          <a:spcPts val="2810"/>
        </a:lnSpc>
        <a:spcBef>
          <a:spcPts val="0"/>
        </a:spcBef>
        <a:buFontTx/>
        <a:buBlip>
          <a:blip r:embed="rId15"/>
        </a:buBlip>
        <a:defRPr sz="1800" kern="1200">
          <a:solidFill>
            <a:schemeClr val="tx1"/>
          </a:solidFill>
          <a:latin typeface="Arial" pitchFamily="34" charset="0"/>
          <a:ea typeface="+mn-ea"/>
          <a:cs typeface="Arial" pitchFamily="34" charset="0"/>
        </a:defRPr>
      </a:lvl3pPr>
      <a:lvl4pPr marL="715963" indent="-173038" algn="l" defTabSz="914400" rtl="0" eaLnBrk="1" latinLnBrk="0" hangingPunct="1">
        <a:lnSpc>
          <a:spcPts val="2810"/>
        </a:lnSpc>
        <a:spcBef>
          <a:spcPts val="0"/>
        </a:spcBef>
        <a:buFontTx/>
        <a:buBlip>
          <a:blip r:embed="rId15"/>
        </a:buBlip>
        <a:defRPr sz="1800" kern="1200">
          <a:solidFill>
            <a:schemeClr val="tx1"/>
          </a:solidFill>
          <a:latin typeface="Arial" pitchFamily="34" charset="0"/>
          <a:ea typeface="+mn-ea"/>
          <a:cs typeface="Arial" pitchFamily="34" charset="0"/>
        </a:defRPr>
      </a:lvl4pPr>
      <a:lvl5pPr marL="901700" indent="-185738" algn="l" defTabSz="914400" rtl="0" eaLnBrk="1" latinLnBrk="0" hangingPunct="1">
        <a:lnSpc>
          <a:spcPts val="2810"/>
        </a:lnSpc>
        <a:spcBef>
          <a:spcPts val="0"/>
        </a:spcBef>
        <a:buFontTx/>
        <a:buBlip>
          <a:blip r:embed="rId15"/>
        </a:buBlip>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Afbeelding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548680"/>
            <a:ext cx="9144000" cy="261469"/>
          </a:xfrm>
          <a:prstGeom prst="rect">
            <a:avLst/>
          </a:prstGeom>
        </p:spPr>
      </p:pic>
      <p:sp>
        <p:nvSpPr>
          <p:cNvPr id="2" name="Tijdelijke aanduiding voor titel 1"/>
          <p:cNvSpPr>
            <a:spLocks noGrp="1"/>
          </p:cNvSpPr>
          <p:nvPr>
            <p:ph type="title"/>
          </p:nvPr>
        </p:nvSpPr>
        <p:spPr>
          <a:xfrm>
            <a:off x="1403350" y="1342800"/>
            <a:ext cx="7272338" cy="720000"/>
          </a:xfrm>
          <a:prstGeom prst="rect">
            <a:avLst/>
          </a:prstGeom>
        </p:spPr>
        <p:txBody>
          <a:bodyPr vert="horz" lIns="0" tIns="0" rIns="0" bIns="0" rtlCol="0" anchor="t" anchorCtr="0">
            <a:noAutofit/>
          </a:bodyPr>
          <a:lstStyle/>
          <a:p>
            <a:r>
              <a:rPr lang="nl-NL" dirty="0" smtClean="0"/>
              <a:t>Klik om de stijl te bewerken</a:t>
            </a:r>
            <a:endParaRPr lang="nl-NL" dirty="0"/>
          </a:p>
        </p:txBody>
      </p:sp>
      <p:sp>
        <p:nvSpPr>
          <p:cNvPr id="3" name="Tijdelijke aanduiding voor tekst 2"/>
          <p:cNvSpPr>
            <a:spLocks noGrp="1"/>
          </p:cNvSpPr>
          <p:nvPr>
            <p:ph type="body" idx="1"/>
          </p:nvPr>
        </p:nvSpPr>
        <p:spPr>
          <a:xfrm>
            <a:off x="1403350" y="2199600"/>
            <a:ext cx="7272338" cy="4320480"/>
          </a:xfrm>
          <a:prstGeom prst="rect">
            <a:avLst/>
          </a:prstGeom>
        </p:spPr>
        <p:txBody>
          <a:bodyPr vert="horz" lIns="0" tIns="0" rIns="0" bIns="0" rtlCol="0">
            <a:noAutofit/>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4" name="Tijdelijke aanduiding voor datum 3"/>
          <p:cNvSpPr>
            <a:spLocks noGrp="1"/>
          </p:cNvSpPr>
          <p:nvPr>
            <p:ph type="dt" sz="half" idx="2"/>
          </p:nvPr>
        </p:nvSpPr>
        <p:spPr>
          <a:xfrm>
            <a:off x="4816800" y="262800"/>
            <a:ext cx="1800000" cy="106680"/>
          </a:xfrm>
          <a:prstGeom prst="rect">
            <a:avLst/>
          </a:prstGeom>
        </p:spPr>
        <p:txBody>
          <a:bodyPr vert="horz" lIns="0" tIns="0" rIns="0" bIns="0" rtlCol="0" anchor="t" anchorCtr="0"/>
          <a:lstStyle>
            <a:lvl1pPr algn="l">
              <a:defRPr sz="700">
                <a:solidFill>
                  <a:schemeClr val="tx1"/>
                </a:solidFill>
                <a:latin typeface="Arial" pitchFamily="34" charset="0"/>
                <a:cs typeface="Arial" pitchFamily="34" charset="0"/>
              </a:defRPr>
            </a:lvl1pPr>
          </a:lstStyle>
          <a:p>
            <a:r>
              <a:rPr lang="en-GB" smtClean="0">
                <a:solidFill>
                  <a:prstClr val="black"/>
                </a:solidFill>
              </a:rPr>
              <a:t>06/05/2013</a:t>
            </a:r>
            <a:endParaRPr lang="en-GB">
              <a:solidFill>
                <a:prstClr val="black"/>
              </a:solidFill>
            </a:endParaRPr>
          </a:p>
        </p:txBody>
      </p:sp>
      <p:sp>
        <p:nvSpPr>
          <p:cNvPr id="5" name="Tijdelijke aanduiding voor voettekst 4"/>
          <p:cNvSpPr>
            <a:spLocks noGrp="1"/>
          </p:cNvSpPr>
          <p:nvPr>
            <p:ph type="ftr" sz="quarter" idx="3"/>
          </p:nvPr>
        </p:nvSpPr>
        <p:spPr>
          <a:xfrm>
            <a:off x="4816800" y="370800"/>
            <a:ext cx="1800000" cy="106680"/>
          </a:xfrm>
          <a:prstGeom prst="rect">
            <a:avLst/>
          </a:prstGeom>
        </p:spPr>
        <p:txBody>
          <a:bodyPr vert="horz" lIns="0" tIns="0" rIns="0" bIns="0" rtlCol="0" anchor="t" anchorCtr="0"/>
          <a:lstStyle>
            <a:lvl1pPr algn="l">
              <a:defRPr sz="700">
                <a:solidFill>
                  <a:schemeClr val="tx1"/>
                </a:solidFill>
                <a:latin typeface="Arial" pitchFamily="34" charset="0"/>
                <a:cs typeface="Arial" pitchFamily="34" charset="0"/>
              </a:defRPr>
            </a:lvl1pPr>
          </a:lstStyle>
          <a:p>
            <a:endParaRPr lang="en-GB">
              <a:solidFill>
                <a:prstClr val="black"/>
              </a:solidFill>
            </a:endParaRPr>
          </a:p>
        </p:txBody>
      </p:sp>
      <p:sp>
        <p:nvSpPr>
          <p:cNvPr id="6" name="Tijdelijke aanduiding voor dianummer 5"/>
          <p:cNvSpPr>
            <a:spLocks noGrp="1"/>
          </p:cNvSpPr>
          <p:nvPr>
            <p:ph type="sldNum" sz="quarter" idx="4"/>
          </p:nvPr>
        </p:nvSpPr>
        <p:spPr>
          <a:xfrm>
            <a:off x="4816800" y="153968"/>
            <a:ext cx="1800000" cy="106680"/>
          </a:xfrm>
          <a:prstGeom prst="rect">
            <a:avLst/>
          </a:prstGeom>
        </p:spPr>
        <p:txBody>
          <a:bodyPr vert="horz" lIns="0" tIns="0" rIns="0" bIns="0" rtlCol="0" anchor="t" anchorCtr="0"/>
          <a:lstStyle>
            <a:lvl1pPr algn="l">
              <a:defRPr sz="700">
                <a:solidFill>
                  <a:schemeClr val="tx1"/>
                </a:solidFill>
                <a:latin typeface="Arial" pitchFamily="34" charset="0"/>
                <a:cs typeface="Arial" pitchFamily="34" charset="0"/>
              </a:defRPr>
            </a:lvl1pPr>
          </a:lstStyle>
          <a:p>
            <a:fld id="{141D88A3-ADB1-4DF1-A8B2-295C9172CA96}" type="slidenum">
              <a:rPr lang="en-GB" smtClean="0">
                <a:solidFill>
                  <a:prstClr val="black"/>
                </a:solidFill>
              </a:rPr>
              <a:pPr/>
              <a:t>‹#›</a:t>
            </a:fld>
            <a:endParaRPr lang="en-GB">
              <a:solidFill>
                <a:prstClr val="black"/>
              </a:solidFill>
            </a:endParaRPr>
          </a:p>
        </p:txBody>
      </p:sp>
      <p:cxnSp>
        <p:nvCxnSpPr>
          <p:cNvPr id="8" name="Rechte verbindingslijn 7"/>
          <p:cNvCxnSpPr/>
          <p:nvPr/>
        </p:nvCxnSpPr>
        <p:spPr>
          <a:xfrm flipV="1">
            <a:off x="248400" y="162000"/>
            <a:ext cx="0" cy="540000"/>
          </a:xfrm>
          <a:prstGeom prst="line">
            <a:avLst/>
          </a:prstGeom>
          <a:ln w="3175"/>
        </p:spPr>
        <p:style>
          <a:lnRef idx="1">
            <a:schemeClr val="dk1"/>
          </a:lnRef>
          <a:fillRef idx="0">
            <a:schemeClr val="dk1"/>
          </a:fillRef>
          <a:effectRef idx="0">
            <a:schemeClr val="dk1"/>
          </a:effectRef>
          <a:fontRef idx="minor">
            <a:schemeClr val="tx1"/>
          </a:fontRef>
        </p:style>
      </p:cxnSp>
      <p:cxnSp>
        <p:nvCxnSpPr>
          <p:cNvPr id="10" name="Rechte verbindingslijn 9"/>
          <p:cNvCxnSpPr/>
          <p:nvPr/>
        </p:nvCxnSpPr>
        <p:spPr>
          <a:xfrm flipV="1">
            <a:off x="2336400" y="162000"/>
            <a:ext cx="0" cy="540000"/>
          </a:xfrm>
          <a:prstGeom prst="line">
            <a:avLst/>
          </a:prstGeom>
          <a:ln w="3175"/>
        </p:spPr>
        <p:style>
          <a:lnRef idx="1">
            <a:schemeClr val="dk1"/>
          </a:lnRef>
          <a:fillRef idx="0">
            <a:schemeClr val="dk1"/>
          </a:fillRef>
          <a:effectRef idx="0">
            <a:schemeClr val="dk1"/>
          </a:effectRef>
          <a:fontRef idx="minor">
            <a:schemeClr val="tx1"/>
          </a:fontRef>
        </p:style>
      </p:cxnSp>
      <p:pic>
        <p:nvPicPr>
          <p:cNvPr id="11" name="Afbeelding 10">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57403" y="162000"/>
            <a:ext cx="619016" cy="493200"/>
          </a:xfrm>
          <a:prstGeom prst="rect">
            <a:avLst/>
          </a:prstGeom>
          <a:blipFill>
            <a:blip r:embed="rId19"/>
            <a:stretch>
              <a:fillRect/>
            </a:stretch>
          </a:blipFill>
          <a:effectLst>
            <a:outerShdw blurRad="101600" dist="12700" dir="2700000" algn="ctr" rotWithShape="0">
              <a:prstClr val="black">
                <a:alpha val="50000"/>
              </a:prstClr>
            </a:outerShdw>
          </a:effectLst>
        </p:spPr>
      </p:pic>
      <p:pic>
        <p:nvPicPr>
          <p:cNvPr id="12" name="Afbeelding 11">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445403" y="162000"/>
            <a:ext cx="619016" cy="493200"/>
          </a:xfrm>
          <a:prstGeom prst="rect">
            <a:avLst/>
          </a:prstGeom>
          <a:blipFill>
            <a:blip r:embed="rId20"/>
            <a:stretch>
              <a:fillRect/>
            </a:stretch>
          </a:blipFill>
          <a:effectLst>
            <a:outerShdw blurRad="101600" dist="12700" dir="2700000" algn="ctr" rotWithShape="0">
              <a:prstClr val="black">
                <a:alpha val="50000"/>
              </a:prstClr>
            </a:outerShdw>
          </a:effectLst>
        </p:spPr>
      </p:pic>
      <p:cxnSp>
        <p:nvCxnSpPr>
          <p:cNvPr id="15" name="Rechte verbindingslijn 14"/>
          <p:cNvCxnSpPr/>
          <p:nvPr/>
        </p:nvCxnSpPr>
        <p:spPr>
          <a:xfrm flipV="1">
            <a:off x="4708800" y="162000"/>
            <a:ext cx="0" cy="540000"/>
          </a:xfrm>
          <a:prstGeom prst="line">
            <a:avLst/>
          </a:prstGeom>
          <a:ln w="31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01270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timing>
    <p:tnLst>
      <p:par>
        <p:cTn id="1" dur="indefinite" restart="never" nodeType="tmRoot"/>
      </p:par>
    </p:tnLst>
  </p:timing>
  <p:hf sldNum="0" hdr="0" ftr="0" dt="0"/>
  <p:txStyles>
    <p:titleStyle>
      <a:lvl1pPr algn="l" defTabSz="914400" rtl="0" eaLnBrk="1" latinLnBrk="0" hangingPunct="1">
        <a:lnSpc>
          <a:spcPts val="2800"/>
        </a:lnSpc>
        <a:spcBef>
          <a:spcPct val="0"/>
        </a:spcBef>
        <a:buNone/>
        <a:defRPr sz="2400" b="1" kern="1200">
          <a:solidFill>
            <a:schemeClr val="tx1"/>
          </a:solidFill>
          <a:latin typeface="Arial" pitchFamily="34" charset="0"/>
          <a:ea typeface="+mj-ea"/>
          <a:cs typeface="Arial" pitchFamily="34" charset="0"/>
        </a:defRPr>
      </a:lvl1pPr>
    </p:titleStyle>
    <p:bodyStyle>
      <a:lvl1pPr marL="185738" indent="-185738" algn="l" defTabSz="914400" rtl="0" eaLnBrk="1" latinLnBrk="0" hangingPunct="1">
        <a:lnSpc>
          <a:spcPts val="2810"/>
        </a:lnSpc>
        <a:spcBef>
          <a:spcPts val="0"/>
        </a:spcBef>
        <a:buFontTx/>
        <a:buBlip>
          <a:blip r:embed="rId21"/>
        </a:buBlip>
        <a:defRPr sz="1800" kern="1200">
          <a:solidFill>
            <a:schemeClr val="tx1"/>
          </a:solidFill>
          <a:latin typeface="Arial" pitchFamily="34" charset="0"/>
          <a:ea typeface="+mn-ea"/>
          <a:cs typeface="Arial" pitchFamily="34" charset="0"/>
        </a:defRPr>
      </a:lvl1pPr>
      <a:lvl2pPr marL="357188" indent="-171450" algn="l" defTabSz="914400" rtl="0" eaLnBrk="1" latinLnBrk="0" hangingPunct="1">
        <a:lnSpc>
          <a:spcPts val="2810"/>
        </a:lnSpc>
        <a:spcBef>
          <a:spcPts val="0"/>
        </a:spcBef>
        <a:buFontTx/>
        <a:buBlip>
          <a:blip r:embed="rId21"/>
        </a:buBlip>
        <a:defRPr sz="1800" kern="1200">
          <a:solidFill>
            <a:schemeClr val="tx1"/>
          </a:solidFill>
          <a:latin typeface="Arial" pitchFamily="34" charset="0"/>
          <a:ea typeface="+mn-ea"/>
          <a:cs typeface="Arial" pitchFamily="34" charset="0"/>
        </a:defRPr>
      </a:lvl2pPr>
      <a:lvl3pPr marL="542925" indent="-185738" algn="l" defTabSz="914400" rtl="0" eaLnBrk="1" latinLnBrk="0" hangingPunct="1">
        <a:lnSpc>
          <a:spcPts val="2810"/>
        </a:lnSpc>
        <a:spcBef>
          <a:spcPts val="0"/>
        </a:spcBef>
        <a:buFontTx/>
        <a:buBlip>
          <a:blip r:embed="rId21"/>
        </a:buBlip>
        <a:defRPr sz="1800" kern="1200">
          <a:solidFill>
            <a:schemeClr val="tx1"/>
          </a:solidFill>
          <a:latin typeface="Arial" pitchFamily="34" charset="0"/>
          <a:ea typeface="+mn-ea"/>
          <a:cs typeface="Arial" pitchFamily="34" charset="0"/>
        </a:defRPr>
      </a:lvl3pPr>
      <a:lvl4pPr marL="715963" indent="-173038" algn="l" defTabSz="914400" rtl="0" eaLnBrk="1" latinLnBrk="0" hangingPunct="1">
        <a:lnSpc>
          <a:spcPts val="2810"/>
        </a:lnSpc>
        <a:spcBef>
          <a:spcPts val="0"/>
        </a:spcBef>
        <a:buFontTx/>
        <a:buBlip>
          <a:blip r:embed="rId21"/>
        </a:buBlip>
        <a:defRPr sz="1800" kern="1200">
          <a:solidFill>
            <a:schemeClr val="tx1"/>
          </a:solidFill>
          <a:latin typeface="Arial" pitchFamily="34" charset="0"/>
          <a:ea typeface="+mn-ea"/>
          <a:cs typeface="Arial" pitchFamily="34" charset="0"/>
        </a:defRPr>
      </a:lvl4pPr>
      <a:lvl5pPr marL="901700" indent="-185738" algn="l" defTabSz="914400" rtl="0" eaLnBrk="1" latinLnBrk="0" hangingPunct="1">
        <a:lnSpc>
          <a:spcPts val="2810"/>
        </a:lnSpc>
        <a:spcBef>
          <a:spcPts val="0"/>
        </a:spcBef>
        <a:buFontTx/>
        <a:buBlip>
          <a:blip r:embed="rId21"/>
        </a:buBlip>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wav"/><Relationship Id="rId2" Type="http://schemas.microsoft.com/office/2007/relationships/media" Target="../media/media1.wav"/><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10.png"/><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10.png"/><Relationship Id="rId4" Type="http://schemas.openxmlformats.org/officeDocument/2006/relationships/hyperlink" Target="http://quickscan.learningfromincidents.com/"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10.png"/><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2.xml"/><Relationship Id="rId5" Type="http://schemas.openxmlformats.org/officeDocument/2006/relationships/image" Target="../media/image10.png"/><Relationship Id="rId4"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1.xml"/><Relationship Id="rId7" Type="http://schemas.openxmlformats.org/officeDocument/2006/relationships/image" Target="../media/image19.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18.png"/><Relationship Id="rId11" Type="http://schemas.openxmlformats.org/officeDocument/2006/relationships/image" Target="../media/image10.png"/><Relationship Id="rId5" Type="http://schemas.microsoft.com/office/2007/relationships/hdphoto" Target="../media/hdphoto1.wdp"/><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3.xml"/><Relationship Id="rId7" Type="http://schemas.openxmlformats.org/officeDocument/2006/relationships/diagramColors" Target="../diagrams/colors2.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0.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10.png"/><Relationship Id="rId5" Type="http://schemas.openxmlformats.org/officeDocument/2006/relationships/hyperlink" Target="http://nl.linkedin.com/in/lindadrupsteen" TargetMode="External"/><Relationship Id="rId4" Type="http://schemas.openxmlformats.org/officeDocument/2006/relationships/hyperlink" Target="mailto:Linda.Drupsteen@tno.nl"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3.xml"/><Relationship Id="rId7" Type="http://schemas.openxmlformats.org/officeDocument/2006/relationships/diagramColors" Target="../diagrams/colors1.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10.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0.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10.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0.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10.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GB" dirty="0" smtClean="0"/>
              <a:t>Learning from incidents</a:t>
            </a:r>
            <a:br>
              <a:rPr lang="en-GB" dirty="0" smtClean="0"/>
            </a:br>
            <a:r>
              <a:rPr lang="en-GB" dirty="0" smtClean="0"/>
              <a:t>starting improvement</a:t>
            </a:r>
            <a:endParaRPr lang="en-GB" dirty="0"/>
          </a:p>
        </p:txBody>
      </p:sp>
      <p:sp>
        <p:nvSpPr>
          <p:cNvPr id="3" name="Subtitle 2"/>
          <p:cNvSpPr>
            <a:spLocks noGrp="1"/>
          </p:cNvSpPr>
          <p:nvPr>
            <p:ph type="subTitle" idx="1"/>
          </p:nvPr>
        </p:nvSpPr>
        <p:spPr>
          <a:xfrm>
            <a:off x="1413676" y="3323190"/>
            <a:ext cx="6400800" cy="1752600"/>
          </a:xfrm>
        </p:spPr>
        <p:txBody>
          <a:bodyPr/>
          <a:lstStyle/>
          <a:p>
            <a:r>
              <a:rPr lang="en-GB" dirty="0" smtClean="0"/>
              <a:t>Linda Drupsteen</a:t>
            </a:r>
          </a:p>
          <a:p>
            <a:endParaRPr lang="en-GB" dirty="0" smtClean="0"/>
          </a:p>
          <a:p>
            <a:r>
              <a:rPr lang="en-GB" dirty="0" smtClean="0"/>
              <a:t>with Jop Groeneweg and Gerard Zwetsloot</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5696002"/>
            <a:ext cx="894028" cy="1094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1720" y="5690696"/>
            <a:ext cx="894028" cy="1094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3540" y="5696002"/>
            <a:ext cx="894028" cy="1094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Audio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01785099"/>
      </p:ext>
    </p:extLst>
  </p:cSld>
  <p:clrMapOvr>
    <a:masterClrMapping/>
  </p:clrMapOvr>
  <mc:AlternateContent xmlns:mc="http://schemas.openxmlformats.org/markup-compatibility/2006" xmlns:p14="http://schemas.microsoft.com/office/powerpoint/2010/main">
    <mc:Choice Requires="p14">
      <p:transition spd="slow" p14:dur="2000" advTm="65198"/>
    </mc:Choice>
    <mc:Fallback xmlns="">
      <p:transition spd="slow" advTm="65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1" presetClass="entr" presetSubtype="0" fill="hold" nodeType="afterEffect">
                                  <p:stCondLst>
                                    <p:cond delay="15000"/>
                                  </p:stCondLst>
                                  <p:childTnLst>
                                    <p:set>
                                      <p:cBhvr>
                                        <p:cTn id="9" dur="1" fill="hold">
                                          <p:stCondLst>
                                            <p:cond delay="0"/>
                                          </p:stCondLst>
                                        </p:cTn>
                                        <p:tgtEl>
                                          <p:spTgt spid="1026"/>
                                        </p:tgtEl>
                                        <p:attrNameLst>
                                          <p:attrName>style.visibility</p:attrName>
                                        </p:attrNameLst>
                                      </p:cBhvr>
                                      <p:to>
                                        <p:strVal val="visible"/>
                                      </p:to>
                                    </p:set>
                                  </p:childTnLst>
                                </p:cTn>
                              </p:par>
                            </p:childTnLst>
                          </p:cTn>
                        </p:par>
                        <p:par>
                          <p:cTn id="10" fill="hold">
                            <p:stCondLst>
                              <p:cond delay="15000"/>
                            </p:stCondLst>
                            <p:childTnLst>
                              <p:par>
                                <p:cTn id="11" presetID="1" presetClass="entr" presetSubtype="0" fill="hold" nodeType="afterEffect">
                                  <p:stCondLst>
                                    <p:cond delay="1500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30000"/>
                            </p:stCondLst>
                            <p:childTnLst>
                              <p:par>
                                <p:cTn id="14" presetID="1" presetClass="entr" presetSubtype="0" fill="hold" nodeType="afterEffect">
                                  <p:stCondLst>
                                    <p:cond delay="1500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253016723"/>
              </p:ext>
            </p:extLst>
          </p:nvPr>
        </p:nvGraphicFramePr>
        <p:xfrm>
          <a:off x="1259632" y="1196752"/>
          <a:ext cx="7488832" cy="5256584"/>
        </p:xfrm>
        <a:graphic>
          <a:graphicData uri="http://schemas.openxmlformats.org/drawingml/2006/chart">
            <c:chart xmlns:c="http://schemas.openxmlformats.org/drawingml/2006/chart" xmlns:r="http://schemas.openxmlformats.org/officeDocument/2006/relationships" r:id="rId4"/>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89068893"/>
      </p:ext>
    </p:extLst>
  </p:cSld>
  <p:clrMapOvr>
    <a:masterClrMapping/>
  </p:clrMapOvr>
  <mc:AlternateContent xmlns:mc="http://schemas.openxmlformats.org/markup-compatibility/2006" xmlns:p14="http://schemas.microsoft.com/office/powerpoint/2010/main">
    <mc:Choice Requires="p14">
      <p:transition spd="slow" p14:dur="2000" advTm="39885"/>
    </mc:Choice>
    <mc:Fallback xmlns="">
      <p:transition spd="slow" advTm="39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can we improve learning? </a:t>
            </a:r>
            <a:endParaRPr lang="en-GB" dirty="0"/>
          </a:p>
        </p:txBody>
      </p:sp>
      <p:sp>
        <p:nvSpPr>
          <p:cNvPr id="3" name="Content Placeholder 2"/>
          <p:cNvSpPr>
            <a:spLocks noGrp="1"/>
          </p:cNvSpPr>
          <p:nvPr>
            <p:ph idx="1"/>
          </p:nvPr>
        </p:nvSpPr>
        <p:spPr/>
        <p:txBody>
          <a:bodyPr/>
          <a:lstStyle/>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83888614"/>
      </p:ext>
    </p:extLst>
  </p:cSld>
  <p:clrMapOvr>
    <a:masterClrMapping/>
  </p:clrMapOvr>
  <mc:AlternateContent xmlns:mc="http://schemas.openxmlformats.org/markup-compatibility/2006" xmlns:p14="http://schemas.microsoft.com/office/powerpoint/2010/main">
    <mc:Choice Requires="p14">
      <p:transition spd="slow" p14:dur="2000" advTm="29044"/>
    </mc:Choice>
    <mc:Fallback xmlns="">
      <p:transition spd="slow" advTm="29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Quickscan</a:t>
            </a:r>
            <a:endParaRPr lang="en-GB" dirty="0"/>
          </a:p>
        </p:txBody>
      </p:sp>
      <p:sp>
        <p:nvSpPr>
          <p:cNvPr id="5" name="Content Placeholder 4"/>
          <p:cNvSpPr>
            <a:spLocks noGrp="1"/>
          </p:cNvSpPr>
          <p:nvPr>
            <p:ph idx="1"/>
          </p:nvPr>
        </p:nvSpPr>
        <p:spPr/>
        <p:txBody>
          <a:bodyPr/>
          <a:lstStyle/>
          <a:p>
            <a:r>
              <a:rPr lang="en-GB" dirty="0" smtClean="0">
                <a:hlinkClick r:id="rId4"/>
              </a:rPr>
              <a:t>http://quickscan.learningfromincidents.com</a:t>
            </a:r>
            <a:endParaRPr lang="en-GB" dirty="0" smtClean="0"/>
          </a:p>
          <a:p>
            <a:endParaRPr lang="en-GB" dirty="0" smtClean="0"/>
          </a:p>
          <a:p>
            <a:r>
              <a:rPr lang="en-GB" dirty="0" smtClean="0"/>
              <a:t>How well is this step formally organised? </a:t>
            </a:r>
          </a:p>
          <a:p>
            <a:r>
              <a:rPr lang="en-GB" dirty="0" smtClean="0"/>
              <a:t>How well does it work in daily practice? </a:t>
            </a:r>
          </a:p>
          <a:p>
            <a:endParaRPr lang="en-GB" dirty="0"/>
          </a:p>
          <a:p>
            <a:r>
              <a:rPr lang="en-GB" dirty="0" smtClean="0"/>
              <a:t>Result: weak steps and weak phases</a:t>
            </a: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7873361"/>
      </p:ext>
    </p:extLst>
  </p:cSld>
  <p:clrMapOvr>
    <a:masterClrMapping/>
  </p:clrMapOvr>
  <mc:AlternateContent xmlns:mc="http://schemas.openxmlformats.org/markup-compatibility/2006" xmlns:p14="http://schemas.microsoft.com/office/powerpoint/2010/main">
    <mc:Choice Requires="p14">
      <p:transition spd="slow" p14:dur="2000" advTm="13689"/>
    </mc:Choice>
    <mc:Fallback xmlns="">
      <p:transition spd="slow" advTm="13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Optimising the learning process</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27424327"/>
              </p:ext>
            </p:extLst>
          </p:nvPr>
        </p:nvGraphicFramePr>
        <p:xfrm>
          <a:off x="1403648" y="1988840"/>
          <a:ext cx="7272338" cy="4181475"/>
        </p:xfrm>
        <a:graphic>
          <a:graphicData uri="http://schemas.openxmlformats.org/drawingml/2006/chart">
            <c:chart xmlns:c="http://schemas.openxmlformats.org/drawingml/2006/chart" xmlns:r="http://schemas.openxmlformats.org/officeDocument/2006/relationships" r:id="rId4"/>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89412245"/>
      </p:ext>
    </p:extLst>
  </p:cSld>
  <p:clrMapOvr>
    <a:masterClrMapping/>
  </p:clrMapOvr>
  <mc:AlternateContent xmlns:mc="http://schemas.openxmlformats.org/markup-compatibility/2006" xmlns:p14="http://schemas.microsoft.com/office/powerpoint/2010/main">
    <mc:Choice Requires="p14">
      <p:transition spd="slow" p14:dur="2000" advTm="31419"/>
    </mc:Choice>
    <mc:Fallback xmlns="">
      <p:transition spd="slow" advTm="31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do you aim to improve?</a:t>
            </a:r>
            <a:br>
              <a:rPr lang="en-GB" dirty="0"/>
            </a:br>
            <a:endParaRPr lang="en-GB" dirty="0"/>
          </a:p>
        </p:txBody>
      </p:sp>
      <p:sp>
        <p:nvSpPr>
          <p:cNvPr id="3" name="Content Placeholder 2"/>
          <p:cNvSpPr>
            <a:spLocks noGrp="1"/>
          </p:cNvSpPr>
          <p:nvPr>
            <p:ph idx="1"/>
          </p:nvPr>
        </p:nvSpPr>
        <p:spPr/>
        <p:txBody>
          <a:bodyPr/>
          <a:lstStyle/>
          <a:p>
            <a:endParaRPr lang="en-GB" dirty="0"/>
          </a:p>
          <a:p>
            <a:endParaRPr lang="en-GB" dirty="0"/>
          </a:p>
          <a:p>
            <a:pPr lvl="1"/>
            <a:endParaRPr lang="en-GB" dirty="0" smtClean="0"/>
          </a:p>
          <a:p>
            <a:endParaRPr lang="en-GB" dirty="0"/>
          </a:p>
        </p:txBody>
      </p:sp>
      <p:sp>
        <p:nvSpPr>
          <p:cNvPr id="4" name="Rounded Rectangle 3"/>
          <p:cNvSpPr/>
          <p:nvPr/>
        </p:nvSpPr>
        <p:spPr>
          <a:xfrm>
            <a:off x="6372200" y="2832867"/>
            <a:ext cx="2016224" cy="1445026"/>
          </a:xfrm>
          <a:prstGeom prst="roundRect">
            <a:avLst/>
          </a:prstGeom>
        </p:spPr>
        <p:style>
          <a:lnRef idx="2">
            <a:schemeClr val="accent2"/>
          </a:lnRef>
          <a:fillRef idx="1">
            <a:schemeClr val="lt1"/>
          </a:fillRef>
          <a:effectRef idx="0">
            <a:schemeClr val="accent2"/>
          </a:effectRef>
          <a:fontRef idx="minor">
            <a:schemeClr val="dk1"/>
          </a:fontRef>
        </p:style>
        <p:txBody>
          <a:bodyPr rtlCol="0" anchor="t" anchorCtr="0"/>
          <a:lstStyle/>
          <a:p>
            <a:pPr algn="ctr"/>
            <a:r>
              <a:rPr lang="en-GB" sz="1600" b="1" dirty="0" smtClean="0"/>
              <a:t>Problem</a:t>
            </a:r>
          </a:p>
          <a:p>
            <a:pPr algn="ctr"/>
            <a:endParaRPr lang="en-GB" sz="1600" b="1" dirty="0" smtClean="0"/>
          </a:p>
          <a:p>
            <a:pPr algn="ctr"/>
            <a:r>
              <a:rPr lang="en-GB" sz="1600" dirty="0" smtClean="0"/>
              <a:t>ineffective learning</a:t>
            </a:r>
          </a:p>
        </p:txBody>
      </p:sp>
      <p:sp>
        <p:nvSpPr>
          <p:cNvPr id="5" name="Rounded Rectangle 4"/>
          <p:cNvSpPr/>
          <p:nvPr/>
        </p:nvSpPr>
        <p:spPr>
          <a:xfrm>
            <a:off x="3851920" y="2848070"/>
            <a:ext cx="2016224" cy="1445026"/>
          </a:xfrm>
          <a:prstGeom prst="roundRect">
            <a:avLst/>
          </a:prstGeom>
        </p:spPr>
        <p:style>
          <a:lnRef idx="2">
            <a:schemeClr val="accent2"/>
          </a:lnRef>
          <a:fillRef idx="1">
            <a:schemeClr val="lt1"/>
          </a:fillRef>
          <a:effectRef idx="0">
            <a:schemeClr val="accent2"/>
          </a:effectRef>
          <a:fontRef idx="minor">
            <a:schemeClr val="dk1"/>
          </a:fontRef>
        </p:style>
        <p:txBody>
          <a:bodyPr rtlCol="0" anchor="t" anchorCtr="0"/>
          <a:lstStyle/>
          <a:p>
            <a:pPr algn="ctr"/>
            <a:r>
              <a:rPr lang="en-GB" sz="1600" b="1" dirty="0" smtClean="0"/>
              <a:t>Problem</a:t>
            </a:r>
            <a:endParaRPr lang="en-GB" sz="1600" b="1" dirty="0"/>
          </a:p>
          <a:p>
            <a:pPr algn="ctr"/>
            <a:r>
              <a:rPr lang="en-GB" sz="1600" dirty="0" smtClean="0"/>
              <a:t>e.g. incident  not reported</a:t>
            </a:r>
            <a:endParaRPr lang="en-GB" sz="1600" dirty="0"/>
          </a:p>
        </p:txBody>
      </p:sp>
      <p:sp>
        <p:nvSpPr>
          <p:cNvPr id="6" name="Rounded Rectangle 5"/>
          <p:cNvSpPr/>
          <p:nvPr/>
        </p:nvSpPr>
        <p:spPr>
          <a:xfrm>
            <a:off x="1331640" y="2848070"/>
            <a:ext cx="2016224" cy="1445026"/>
          </a:xfrm>
          <a:prstGeom prst="roundRect">
            <a:avLst/>
          </a:prstGeom>
        </p:spPr>
        <p:style>
          <a:lnRef idx="2">
            <a:schemeClr val="accent2"/>
          </a:lnRef>
          <a:fillRef idx="1">
            <a:schemeClr val="lt1"/>
          </a:fillRef>
          <a:effectRef idx="0">
            <a:schemeClr val="accent2"/>
          </a:effectRef>
          <a:fontRef idx="minor">
            <a:schemeClr val="dk1"/>
          </a:fontRef>
        </p:style>
        <p:txBody>
          <a:bodyPr rtlCol="0" anchor="t" anchorCtr="0"/>
          <a:lstStyle/>
          <a:p>
            <a:pPr algn="ctr"/>
            <a:r>
              <a:rPr lang="en-GB" sz="1600" b="1" dirty="0" smtClean="0"/>
              <a:t>Problems</a:t>
            </a:r>
          </a:p>
          <a:p>
            <a:pPr marL="285750" indent="-285750">
              <a:buFont typeface="Arial" panose="020B0604020202020204" pitchFamily="34" charset="0"/>
              <a:buChar char="•"/>
            </a:pPr>
            <a:r>
              <a:rPr lang="en-GB" sz="1400" dirty="0" smtClean="0"/>
              <a:t>lack of trust</a:t>
            </a:r>
          </a:p>
          <a:p>
            <a:pPr marL="285750" indent="-285750">
              <a:buFont typeface="Arial" panose="020B0604020202020204" pitchFamily="34" charset="0"/>
              <a:buChar char="•"/>
            </a:pPr>
            <a:r>
              <a:rPr lang="en-GB" sz="1400" dirty="0"/>
              <a:t>n</a:t>
            </a:r>
            <a:r>
              <a:rPr lang="en-GB" sz="1400" dirty="0" smtClean="0"/>
              <a:t>ot recognised as relevant</a:t>
            </a:r>
          </a:p>
          <a:p>
            <a:pPr marL="285750" indent="-285750">
              <a:buFont typeface="Arial" panose="020B0604020202020204" pitchFamily="34" charset="0"/>
              <a:buChar char="•"/>
            </a:pPr>
            <a:r>
              <a:rPr lang="en-GB" sz="1400" dirty="0" smtClean="0"/>
              <a:t>“won’t be used anyway”</a:t>
            </a:r>
            <a:endParaRPr lang="en-GB" sz="1400" dirty="0"/>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7131427"/>
      </p:ext>
    </p:extLst>
  </p:cSld>
  <p:clrMapOvr>
    <a:masterClrMapping/>
  </p:clrMapOvr>
  <mc:AlternateContent xmlns:mc="http://schemas.openxmlformats.org/markup-compatibility/2006" xmlns:p14="http://schemas.microsoft.com/office/powerpoint/2010/main">
    <mc:Choice Requires="p14">
      <p:transition spd="slow" p14:dur="2000" advTm="42453"/>
    </mc:Choice>
    <mc:Fallback xmlns="">
      <p:transition spd="slow" advTm="42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bldLst>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350" y="1268760"/>
            <a:ext cx="7272338" cy="863674"/>
          </a:xfrm>
        </p:spPr>
        <p:txBody>
          <a:bodyPr/>
          <a:lstStyle/>
          <a:p>
            <a:r>
              <a:rPr lang="en-GB" dirty="0" smtClean="0"/>
              <a:t>Case studies: </a:t>
            </a:r>
            <a:br>
              <a:rPr lang="en-GB" dirty="0" smtClean="0"/>
            </a:br>
            <a:r>
              <a:rPr lang="en-GB" dirty="0" smtClean="0"/>
              <a:t>how do organisations learn from incidents? </a:t>
            </a:r>
            <a:endParaRPr lang="en-GB" dirty="0"/>
          </a:p>
        </p:txBody>
      </p:sp>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stretch>
            <a:fillRect/>
          </a:stretch>
        </p:blipFill>
        <p:spPr bwMode="auto">
          <a:xfrm>
            <a:off x="1460801" y="2231737"/>
            <a:ext cx="2607143" cy="1714500"/>
          </a:xfrm>
          <a:prstGeom prst="rect">
            <a:avLst/>
          </a:prstGeom>
          <a:noFill/>
          <a:ln>
            <a:noFill/>
          </a:ln>
          <a:effectLst>
            <a:glow rad="127000">
              <a:schemeClr val="accent1">
                <a:alpha val="67000"/>
              </a:schemeClr>
            </a:glow>
            <a:reflection endPos="65000" dist="508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5656" y="3946237"/>
            <a:ext cx="2563366" cy="1715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23928" y="2231737"/>
            <a:ext cx="2295447"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91264" y="3874228"/>
            <a:ext cx="2025152" cy="1787019"/>
          </a:xfrm>
          <a:prstGeom prst="rect">
            <a:avLst/>
          </a:prstGeom>
          <a:noFill/>
          <a:ln>
            <a:noFill/>
          </a:ln>
          <a:effectLst>
            <a:outerShdw blurRad="50800" dist="38100" dir="2700000" algn="tl" rotWithShape="0">
              <a:schemeClr val="accent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89465" y="3946237"/>
            <a:ext cx="2310727"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19374" y="2209611"/>
            <a:ext cx="2097041"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23022965"/>
      </p:ext>
    </p:extLst>
  </p:cSld>
  <p:clrMapOvr>
    <a:masterClrMapping/>
  </p:clrMapOvr>
  <mc:AlternateContent xmlns:mc="http://schemas.openxmlformats.org/markup-compatibility/2006" xmlns:p14="http://schemas.microsoft.com/office/powerpoint/2010/main">
    <mc:Choice Requires="p14">
      <p:transition spd="slow" p14:dur="2000" advTm="16335"/>
    </mc:Choice>
    <mc:Fallback xmlns="">
      <p:transition spd="slow" advTm="16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smtClean="0"/>
              <a:t>Repair </a:t>
            </a:r>
            <a:r>
              <a:rPr lang="en-GB" i="1" dirty="0"/>
              <a:t>on wrong pipeline</a:t>
            </a:r>
            <a:r>
              <a:rPr lang="en-GB" dirty="0"/>
              <a:t/>
            </a:r>
            <a:br>
              <a:rPr lang="en-GB" dirty="0"/>
            </a:br>
            <a:endParaRPr lang="en-GB" dirty="0"/>
          </a:p>
        </p:txBody>
      </p:sp>
      <p:sp>
        <p:nvSpPr>
          <p:cNvPr id="3" name="Content Placeholder 2"/>
          <p:cNvSpPr>
            <a:spLocks noGrp="1"/>
          </p:cNvSpPr>
          <p:nvPr>
            <p:ph idx="1"/>
          </p:nvPr>
        </p:nvSpPr>
        <p:spPr/>
        <p:txBody>
          <a:bodyPr/>
          <a:lstStyle/>
          <a:p>
            <a:r>
              <a:rPr lang="en-GB" sz="2200" dirty="0" smtClean="0"/>
              <a:t>More important: </a:t>
            </a:r>
            <a:r>
              <a:rPr lang="en-GB" sz="2200" dirty="0"/>
              <a:t>why was not learned from it? </a:t>
            </a:r>
          </a:p>
          <a:p>
            <a:pPr marL="0" indent="0">
              <a:buNone/>
            </a:pPr>
            <a:endParaRPr lang="en-GB" sz="2200" dirty="0" smtClean="0"/>
          </a:p>
          <a:p>
            <a:r>
              <a:rPr lang="en-GB" sz="2200" dirty="0" smtClean="0"/>
              <a:t>Repair work had to be done at a specific pipe that was exactly located at the cross section of two plants. The work was prepared by people from plant 1,and executed by people from plant 2. However, the work was by mistake performed on the wrong pipe. A solution was thought out after an earlier, similar incident but this hadn’t been implemented yet. </a:t>
            </a:r>
          </a:p>
          <a:p>
            <a:endParaRPr lang="en-GB" sz="2200"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704680720"/>
      </p:ext>
    </p:extLst>
  </p:cSld>
  <p:clrMapOvr>
    <a:masterClrMapping/>
  </p:clrMapOvr>
  <mc:AlternateContent xmlns:mc="http://schemas.openxmlformats.org/markup-compatibility/2006" xmlns:p14="http://schemas.microsoft.com/office/powerpoint/2010/main">
    <mc:Choice Requires="p14">
      <p:transition spd="slow" p14:dur="2000" advTm="27762"/>
    </mc:Choice>
    <mc:Fallback xmlns="">
      <p:transition spd="slow" advTm="27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3">
                                            <p:txEl>
                                              <p:pRg st="2" end="2"/>
                                            </p:txEl>
                                          </p:spTgt>
                                        </p:tgtEl>
                                      </p:cBhvr>
                                    </p:animEffect>
                                    <p:set>
                                      <p:cBhvr>
                                        <p:cTn id="11" dur="1" fill="hold">
                                          <p:stCondLst>
                                            <p:cond delay="499"/>
                                          </p:stCondLst>
                                        </p:cTn>
                                        <p:tgtEl>
                                          <p:spTgt spid="3">
                                            <p:txEl>
                                              <p:pRg st="2" end="2"/>
                                            </p:txEl>
                                          </p:spTgt>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Case 1	</a:t>
            </a:r>
            <a:endParaRPr lang="en-GB" dirty="0"/>
          </a:p>
        </p:txBody>
      </p:sp>
      <p:sp>
        <p:nvSpPr>
          <p:cNvPr id="3" name="Content Placeholder 2"/>
          <p:cNvSpPr>
            <a:spLocks noGrp="1"/>
          </p:cNvSpPr>
          <p:nvPr>
            <p:ph idx="1"/>
          </p:nvPr>
        </p:nvSpPr>
        <p:spPr/>
        <p:txBody>
          <a:bodyPr/>
          <a:lstStyle/>
          <a:p>
            <a:r>
              <a:rPr lang="en-GB" sz="2200" dirty="0" smtClean="0"/>
              <a:t>Inefficient learning from incident ‘repair pipeline’</a:t>
            </a:r>
          </a:p>
          <a:p>
            <a:r>
              <a:rPr lang="en-GB" sz="2200" dirty="0" smtClean="0"/>
              <a:t>Remedial actions not performed</a:t>
            </a:r>
          </a:p>
          <a:p>
            <a:pPr marL="0" indent="0">
              <a:buNone/>
            </a:pPr>
            <a:endParaRPr lang="en-GB" sz="2200" dirty="0" smtClean="0"/>
          </a:p>
          <a:p>
            <a:r>
              <a:rPr lang="en-GB" sz="2200" dirty="0" smtClean="0"/>
              <a:t>Too many actions, too little budget </a:t>
            </a:r>
          </a:p>
          <a:p>
            <a:r>
              <a:rPr lang="en-GB" sz="2200" dirty="0" smtClean="0"/>
              <a:t>No prioritization, no ownership</a:t>
            </a:r>
          </a:p>
          <a:p>
            <a:r>
              <a:rPr lang="en-GB" sz="2200" dirty="0" err="1" smtClean="0"/>
              <a:t>etc</a:t>
            </a:r>
            <a:endParaRPr lang="en-GB" sz="22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58071169"/>
      </p:ext>
    </p:extLst>
  </p:cSld>
  <p:clrMapOvr>
    <a:masterClrMapping/>
  </p:clrMapOvr>
  <mc:AlternateContent xmlns:mc="http://schemas.openxmlformats.org/markup-compatibility/2006" xmlns:p14="http://schemas.microsoft.com/office/powerpoint/2010/main">
    <mc:Choice Requires="p14">
      <p:transition spd="slow" p14:dur="2000" advTm="57330"/>
    </mc:Choice>
    <mc:Fallback xmlns="">
      <p:transition spd="slow" advTm="57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Direct causes (in the real world)</a:t>
            </a:r>
            <a:endParaRPr lang="en-GB" dirty="0"/>
          </a:p>
        </p:txBody>
      </p:sp>
      <p:sp>
        <p:nvSpPr>
          <p:cNvPr id="3" name="Content Placeholder 2"/>
          <p:cNvSpPr>
            <a:spLocks noGrp="1"/>
          </p:cNvSpPr>
          <p:nvPr>
            <p:ph idx="1"/>
          </p:nvPr>
        </p:nvSpPr>
        <p:spPr/>
        <p:txBody>
          <a:bodyPr/>
          <a:lstStyle/>
          <a:p>
            <a:pPr marL="0" indent="0">
              <a:buNone/>
            </a:pPr>
            <a:r>
              <a:rPr lang="en-GB" dirty="0" smtClean="0"/>
              <a:t>Not performed, not performed well or not effective</a:t>
            </a:r>
          </a:p>
          <a:p>
            <a:endParaRPr lang="en-GB" dirty="0" smtClean="0"/>
          </a:p>
          <a:p>
            <a:r>
              <a:rPr lang="en-GB" dirty="0" smtClean="0"/>
              <a:t>Incidents are not always recognized </a:t>
            </a:r>
          </a:p>
          <a:p>
            <a:r>
              <a:rPr lang="en-GB" dirty="0" smtClean="0"/>
              <a:t>Incidents are not reported</a:t>
            </a:r>
          </a:p>
          <a:p>
            <a:r>
              <a:rPr lang="en-GB" dirty="0" smtClean="0"/>
              <a:t>Plans are not related to outcomes of analyses </a:t>
            </a:r>
          </a:p>
          <a:p>
            <a:r>
              <a:rPr lang="en-GB" dirty="0" smtClean="0"/>
              <a:t>Many actions remain unaddressed</a:t>
            </a:r>
          </a:p>
          <a:p>
            <a:r>
              <a:rPr lang="en-GB" dirty="0" smtClean="0"/>
              <a:t>The effectiveness of actions is not evaluated</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58587373"/>
      </p:ext>
    </p:extLst>
  </p:cSld>
  <p:clrMapOvr>
    <a:masterClrMapping/>
  </p:clrMapOvr>
  <mc:AlternateContent xmlns:mc="http://schemas.openxmlformats.org/markup-compatibility/2006" xmlns:p14="http://schemas.microsoft.com/office/powerpoint/2010/main">
    <mc:Choice Requires="p14">
      <p:transition spd="slow" p14:dur="2000" advTm="37537"/>
    </mc:Choice>
    <mc:Fallback xmlns="">
      <p:transition spd="slow" advTm="37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648" y="1268760"/>
            <a:ext cx="7272338" cy="720000"/>
          </a:xfrm>
        </p:spPr>
        <p:txBody>
          <a:bodyPr/>
          <a:lstStyle/>
          <a:p>
            <a:r>
              <a:rPr lang="en-GB" dirty="0" smtClean="0"/>
              <a:t>Latent conditions </a:t>
            </a: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69680711"/>
              </p:ext>
            </p:extLst>
          </p:nvPr>
        </p:nvGraphicFramePr>
        <p:xfrm>
          <a:off x="1403350" y="1700808"/>
          <a:ext cx="6481018" cy="46809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35870954"/>
      </p:ext>
    </p:extLst>
  </p:cSld>
  <p:clrMapOvr>
    <a:masterClrMapping/>
  </p:clrMapOvr>
  <mc:AlternateContent xmlns:mc="http://schemas.openxmlformats.org/markup-compatibility/2006" xmlns:p14="http://schemas.microsoft.com/office/powerpoint/2010/main">
    <mc:Choice Requires="p14">
      <p:transition spd="slow" p14:dur="2000" advTm="59481"/>
    </mc:Choice>
    <mc:Fallback xmlns="">
      <p:transition spd="slow" advTm="59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2501226" y="1283109"/>
            <a:ext cx="4729907" cy="93610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grpSp>
        <p:nvGrpSpPr>
          <p:cNvPr id="23" name="Group 22"/>
          <p:cNvGrpSpPr/>
          <p:nvPr/>
        </p:nvGrpSpPr>
        <p:grpSpPr>
          <a:xfrm>
            <a:off x="2580096" y="1327280"/>
            <a:ext cx="4614830" cy="804691"/>
            <a:chOff x="179512" y="4515313"/>
            <a:chExt cx="8742900" cy="2312127"/>
          </a:xfrm>
        </p:grpSpPr>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5696002"/>
              <a:ext cx="894028" cy="1094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1720" y="5690696"/>
              <a:ext cx="894028" cy="1094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540" y="5696002"/>
              <a:ext cx="894028" cy="1094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4348" y="5696002"/>
              <a:ext cx="894028" cy="1094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8376" y="5733256"/>
              <a:ext cx="894028" cy="1094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4531" y="4567064"/>
              <a:ext cx="894028" cy="1094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8982" y="4547970"/>
              <a:ext cx="894028" cy="1094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1720" y="4515313"/>
              <a:ext cx="894028" cy="1094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5748" y="4544857"/>
              <a:ext cx="894028" cy="1094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06309" y="4528698"/>
              <a:ext cx="894028" cy="1094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0376" y="5698775"/>
              <a:ext cx="894028" cy="1094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4076" y="4581128"/>
              <a:ext cx="894028" cy="1094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156" y="4581128"/>
              <a:ext cx="894028" cy="1094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0576" y="4567064"/>
              <a:ext cx="894028" cy="1094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280" y="4596512"/>
              <a:ext cx="894028" cy="1094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86308" y="4601818"/>
              <a:ext cx="894028" cy="1094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6164" y="5719192"/>
              <a:ext cx="894028" cy="1094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8252" y="5687890"/>
              <a:ext cx="894028" cy="1094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280" y="5668618"/>
              <a:ext cx="894028" cy="1094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8384" y="5677004"/>
              <a:ext cx="894028" cy="1094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5" name="Rectangle 24"/>
          <p:cNvSpPr/>
          <p:nvPr/>
        </p:nvSpPr>
        <p:spPr>
          <a:xfrm>
            <a:off x="1407352" y="2212252"/>
            <a:ext cx="1080120" cy="72644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GB" dirty="0"/>
              <a:t>D</a:t>
            </a:r>
            <a:r>
              <a:rPr lang="en-GB" dirty="0" smtClean="0"/>
              <a:t>elays</a:t>
            </a:r>
            <a:endParaRPr lang="en-GB" dirty="0"/>
          </a:p>
        </p:txBody>
      </p:sp>
      <p:sp>
        <p:nvSpPr>
          <p:cNvPr id="26" name="Rectangle 25"/>
          <p:cNvSpPr/>
          <p:nvPr/>
        </p:nvSpPr>
        <p:spPr>
          <a:xfrm>
            <a:off x="7222512" y="2219213"/>
            <a:ext cx="1584176" cy="71948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GB" dirty="0" smtClean="0"/>
              <a:t>Disturbances</a:t>
            </a:r>
            <a:endParaRPr lang="en-GB" dirty="0"/>
          </a:p>
        </p:txBody>
      </p:sp>
      <p:sp>
        <p:nvSpPr>
          <p:cNvPr id="27" name="Rectangle 26"/>
          <p:cNvSpPr/>
          <p:nvPr/>
        </p:nvSpPr>
        <p:spPr>
          <a:xfrm>
            <a:off x="1427063" y="3632222"/>
            <a:ext cx="1074163" cy="85034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GB" dirty="0" smtClean="0"/>
              <a:t>Near misses</a:t>
            </a:r>
            <a:endParaRPr lang="en-GB" dirty="0"/>
          </a:p>
        </p:txBody>
      </p:sp>
      <p:sp>
        <p:nvSpPr>
          <p:cNvPr id="28" name="Rectangle 27"/>
          <p:cNvSpPr/>
          <p:nvPr/>
        </p:nvSpPr>
        <p:spPr>
          <a:xfrm>
            <a:off x="7222512" y="3632221"/>
            <a:ext cx="1584176" cy="85034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GB" dirty="0" smtClean="0"/>
              <a:t>Early warnings</a:t>
            </a:r>
            <a:endParaRPr lang="en-GB" dirty="0"/>
          </a:p>
        </p:txBody>
      </p:sp>
      <p:sp>
        <p:nvSpPr>
          <p:cNvPr id="29" name="Rectangle 28"/>
          <p:cNvSpPr/>
          <p:nvPr/>
        </p:nvSpPr>
        <p:spPr>
          <a:xfrm>
            <a:off x="2634825" y="3030389"/>
            <a:ext cx="4572000" cy="1477328"/>
          </a:xfrm>
          <a:prstGeom prst="rect">
            <a:avLst/>
          </a:prstGeom>
        </p:spPr>
        <p:txBody>
          <a:bodyPr>
            <a:spAutoFit/>
          </a:bodyPr>
          <a:lstStyle/>
          <a:p>
            <a:pPr algn="ctr"/>
            <a:r>
              <a:rPr lang="en-GB" b="1" dirty="0"/>
              <a:t>Any information can be used to learn from</a:t>
            </a:r>
          </a:p>
          <a:p>
            <a:pPr algn="ctr"/>
            <a:endParaRPr lang="en-GB" b="1" dirty="0"/>
          </a:p>
          <a:p>
            <a:pPr algn="ctr"/>
            <a:endParaRPr lang="en-GB" b="1" dirty="0"/>
          </a:p>
          <a:p>
            <a:pPr algn="ctr"/>
            <a:r>
              <a:rPr lang="en-GB" b="1" dirty="0"/>
              <a:t>if you are able to learn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32603203"/>
      </p:ext>
    </p:extLst>
  </p:cSld>
  <p:clrMapOvr>
    <a:masterClrMapping/>
  </p:clrMapOvr>
  <mc:AlternateContent xmlns:mc="http://schemas.openxmlformats.org/markup-compatibility/2006" xmlns:p14="http://schemas.microsoft.com/office/powerpoint/2010/main">
    <mc:Choice Requires="p14">
      <p:transition spd="slow" p14:dur="2000" advTm="20901"/>
    </mc:Choice>
    <mc:Fallback xmlns="">
      <p:transition spd="slow" advTm="20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		</a:t>
            </a:r>
            <a:endParaRPr lang="en-GB" dirty="0"/>
          </a:p>
        </p:txBody>
      </p:sp>
      <p:sp>
        <p:nvSpPr>
          <p:cNvPr id="3" name="Content Placeholder 2"/>
          <p:cNvSpPr>
            <a:spLocks noGrp="1"/>
          </p:cNvSpPr>
          <p:nvPr>
            <p:ph idx="1"/>
          </p:nvPr>
        </p:nvSpPr>
        <p:spPr/>
        <p:txBody>
          <a:bodyPr/>
          <a:lstStyle/>
          <a:p>
            <a:r>
              <a:rPr lang="en-GB" dirty="0" smtClean="0"/>
              <a:t>Learning process of learning lessons and using them</a:t>
            </a:r>
          </a:p>
          <a:p>
            <a:r>
              <a:rPr lang="en-GB" dirty="0"/>
              <a:t>Many input possible, but only useful if process is optimised</a:t>
            </a:r>
          </a:p>
          <a:p>
            <a:r>
              <a:rPr lang="en-GB" dirty="0" smtClean="0"/>
              <a:t>Loss of learning potential in every phase</a:t>
            </a:r>
          </a:p>
          <a:p>
            <a:r>
              <a:rPr lang="en-GB" dirty="0" smtClean="0"/>
              <a:t>There is a difference </a:t>
            </a:r>
            <a:r>
              <a:rPr lang="en-GB" dirty="0"/>
              <a:t>between paper and practice</a:t>
            </a:r>
          </a:p>
          <a:p>
            <a:r>
              <a:rPr lang="en-GB" dirty="0" smtClean="0"/>
              <a:t>Loss of potential is due to direct and indirect causes</a:t>
            </a:r>
          </a:p>
          <a:p>
            <a:pPr marL="0" indent="0">
              <a:buNone/>
            </a:pPr>
            <a:endParaRPr lang="en-GB" dirty="0" smtClean="0"/>
          </a:p>
          <a:p>
            <a:pPr marL="0" indent="0">
              <a:buNone/>
            </a:pPr>
            <a:endParaRPr lang="en-GB" dirty="0" smtClean="0"/>
          </a:p>
          <a:p>
            <a:endParaRPr lang="en-GB" dirty="0" smtClean="0"/>
          </a:p>
          <a:p>
            <a:endParaRPr lang="en-GB"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88980521"/>
      </p:ext>
    </p:extLst>
  </p:cSld>
  <p:clrMapOvr>
    <a:masterClrMapping/>
  </p:clrMapOvr>
  <mc:AlternateContent xmlns:mc="http://schemas.openxmlformats.org/markup-compatibility/2006" xmlns:p14="http://schemas.microsoft.com/office/powerpoint/2010/main">
    <mc:Choice Requires="p14">
      <p:transition spd="slow" p14:dur="2000" advTm="33513"/>
    </mc:Choice>
    <mc:Fallback xmlns="">
      <p:transition spd="slow" advTm="33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lnSpc>
                <a:spcPct val="150000"/>
              </a:lnSpc>
              <a:buNone/>
            </a:pPr>
            <a:endParaRPr lang="en-GB" sz="2200" b="1" i="1" dirty="0" smtClean="0"/>
          </a:p>
          <a:p>
            <a:pPr marL="0" indent="0" algn="ctr">
              <a:lnSpc>
                <a:spcPct val="150000"/>
              </a:lnSpc>
              <a:buNone/>
            </a:pPr>
            <a:r>
              <a:rPr lang="en-GB" sz="2200" b="1" i="1" dirty="0" smtClean="0"/>
              <a:t>There is no simple solution for </a:t>
            </a:r>
          </a:p>
          <a:p>
            <a:pPr marL="0" indent="0" algn="ctr">
              <a:lnSpc>
                <a:spcPct val="150000"/>
              </a:lnSpc>
              <a:buNone/>
            </a:pPr>
            <a:r>
              <a:rPr lang="en-GB" sz="2200" b="1" i="1" dirty="0" smtClean="0"/>
              <a:t>ineffective learning</a:t>
            </a:r>
          </a:p>
          <a:p>
            <a:pPr marL="0" indent="0" algn="ctr">
              <a:lnSpc>
                <a:spcPct val="150000"/>
              </a:lnSpc>
              <a:buNone/>
            </a:pPr>
            <a:endParaRPr lang="en-GB" sz="2200" b="1" i="1" dirty="0"/>
          </a:p>
          <a:p>
            <a:pPr marL="0" indent="0" algn="ctr">
              <a:lnSpc>
                <a:spcPct val="150000"/>
              </a:lnSpc>
              <a:buNone/>
            </a:pPr>
            <a:endParaRPr lang="en-GB" sz="2200" b="1" i="1" dirty="0" smtClean="0"/>
          </a:p>
          <a:p>
            <a:pPr marL="0" indent="0" algn="ctr">
              <a:lnSpc>
                <a:spcPct val="150000"/>
              </a:lnSpc>
              <a:buNone/>
            </a:pPr>
            <a:endParaRPr lang="en-GB" sz="2200" b="1" i="1"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67755391"/>
      </p:ext>
    </p:extLst>
  </p:cSld>
  <p:clrMapOvr>
    <a:masterClrMapping/>
  </p:clrMapOvr>
  <mc:AlternateContent xmlns:mc="http://schemas.openxmlformats.org/markup-compatibility/2006" xmlns:p14="http://schemas.microsoft.com/office/powerpoint/2010/main">
    <mc:Choice Requires="p14">
      <p:transition spd="slow" p14:dur="2000" advTm="6001"/>
    </mc:Choice>
    <mc:Fallback xmlns="">
      <p:transition spd="slow" advTm="6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However (conclusion)</a:t>
            </a:r>
            <a:endParaRPr lang="en-GB" dirty="0"/>
          </a:p>
        </p:txBody>
      </p:sp>
      <p:sp>
        <p:nvSpPr>
          <p:cNvPr id="3" name="Content Placeholder 2"/>
          <p:cNvSpPr>
            <a:spLocks noGrp="1"/>
          </p:cNvSpPr>
          <p:nvPr>
            <p:ph idx="1"/>
          </p:nvPr>
        </p:nvSpPr>
        <p:spPr/>
        <p:txBody>
          <a:bodyPr/>
          <a:lstStyle/>
          <a:p>
            <a:pPr marL="0" indent="0">
              <a:buNone/>
            </a:pPr>
            <a:r>
              <a:rPr lang="en-GB" sz="2000" dirty="0" smtClean="0"/>
              <a:t>You can start learning to learn, by:</a:t>
            </a:r>
          </a:p>
          <a:p>
            <a:endParaRPr lang="en-GB" sz="2000" dirty="0"/>
          </a:p>
          <a:p>
            <a:pPr marL="185738" lvl="1" indent="-185738"/>
            <a:r>
              <a:rPr lang="en-GB" sz="2000" dirty="0"/>
              <a:t>Use your knowledge</a:t>
            </a:r>
          </a:p>
          <a:p>
            <a:pPr marL="185738" lvl="1" indent="-185738"/>
            <a:r>
              <a:rPr lang="en-GB" sz="2000" dirty="0" smtClean="0"/>
              <a:t>Find </a:t>
            </a:r>
            <a:r>
              <a:rPr lang="en-GB" sz="2000" dirty="0"/>
              <a:t>the </a:t>
            </a:r>
            <a:r>
              <a:rPr lang="en-GB" sz="2000" dirty="0" smtClean="0"/>
              <a:t>weaknesses</a:t>
            </a:r>
          </a:p>
          <a:p>
            <a:pPr marL="371475" lvl="2" indent="-185738"/>
            <a:r>
              <a:rPr lang="en-GB" dirty="0" smtClean="0"/>
              <a:t> </a:t>
            </a:r>
            <a:r>
              <a:rPr lang="en-GB" dirty="0" err="1"/>
              <a:t>quickscan</a:t>
            </a:r>
            <a:r>
              <a:rPr lang="en-GB" dirty="0"/>
              <a:t>, ‘accident’ analysis, case study</a:t>
            </a:r>
          </a:p>
          <a:p>
            <a:r>
              <a:rPr lang="en-GB" sz="2000" dirty="0" smtClean="0"/>
              <a:t>Optimising </a:t>
            </a:r>
            <a:r>
              <a:rPr lang="en-GB" sz="2000" dirty="0"/>
              <a:t>the full learning </a:t>
            </a:r>
            <a:r>
              <a:rPr lang="en-GB" sz="2000" dirty="0" smtClean="0"/>
              <a:t>process</a:t>
            </a:r>
          </a:p>
          <a:p>
            <a:pPr marL="0" indent="0">
              <a:buNone/>
            </a:pPr>
            <a:endParaRPr lang="en-GB" sz="2000" dirty="0"/>
          </a:p>
          <a:p>
            <a:pPr marL="0" indent="0">
              <a:buNone/>
            </a:pPr>
            <a:endParaRPr lang="en-GB" dirty="0"/>
          </a:p>
          <a:p>
            <a:endParaRPr lang="en-GB" dirty="0" smtClean="0"/>
          </a:p>
          <a:p>
            <a:pPr marL="0" indent="0">
              <a:buNone/>
            </a:pPr>
            <a:endParaRPr lang="en-GB" dirty="0"/>
          </a:p>
          <a:p>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09745553"/>
      </p:ext>
    </p:extLst>
  </p:cSld>
  <p:clrMapOvr>
    <a:masterClrMapping/>
  </p:clrMapOvr>
  <mc:AlternateContent xmlns:mc="http://schemas.openxmlformats.org/markup-compatibility/2006" xmlns:p14="http://schemas.microsoft.com/office/powerpoint/2010/main">
    <mc:Choice Requires="p14">
      <p:transition spd="slow" p14:dur="2000" advTm="9391"/>
    </mc:Choice>
    <mc:Fallback xmlns="">
      <p:transition spd="slow" advTm="9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For More information</a:t>
            </a:r>
          </a:p>
          <a:p>
            <a:pPr marL="0" indent="0" algn="ctr">
              <a:buNone/>
            </a:pP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marL="0" indent="0" algn="ctr">
              <a:buNone/>
            </a:pPr>
            <a:r>
              <a:rPr lang="en-GB" dirty="0" smtClean="0">
                <a:hlinkClick r:id="rId4"/>
              </a:rPr>
              <a:t>Linda.Drupsteen@tno.nl</a:t>
            </a:r>
            <a:endParaRPr lang="en-GB" dirty="0" smtClean="0"/>
          </a:p>
          <a:p>
            <a:pPr marL="0" indent="0" algn="ctr">
              <a:buNone/>
            </a:pPr>
            <a:endParaRPr lang="en-GB" dirty="0"/>
          </a:p>
          <a:p>
            <a:pPr marL="0" indent="0" algn="ctr">
              <a:buNone/>
            </a:pPr>
            <a:r>
              <a:rPr lang="en-GB" dirty="0">
                <a:hlinkClick r:id="rId5"/>
              </a:rPr>
              <a:t>http://nl.linkedin.com/in/lindadrupsteen</a:t>
            </a:r>
            <a:endParaRPr lang="en-GB" dirty="0"/>
          </a:p>
          <a:p>
            <a:pPr marL="0" indent="0" algn="ctr">
              <a:buNone/>
            </a:pPr>
            <a:endParaRPr lang="en-GB"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3495873"/>
      </p:ext>
    </p:extLst>
  </p:cSld>
  <p:clrMapOvr>
    <a:masterClrMapping/>
  </p:clrMapOvr>
  <mc:AlternateContent xmlns:mc="http://schemas.openxmlformats.org/markup-compatibility/2006" xmlns:p14="http://schemas.microsoft.com/office/powerpoint/2010/main">
    <mc:Choice Requires="p14">
      <p:transition spd="slow" p14:dur="2000" advTm="8350"/>
    </mc:Choice>
    <mc:Fallback xmlns="">
      <p:transition spd="slow" advTm="8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r>
              <a:rPr lang="en-GB" sz="2400" b="1" dirty="0"/>
              <a:t>Back to the basics</a:t>
            </a:r>
          </a:p>
          <a:p>
            <a:endParaRPr lang="en-GB"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88311652"/>
      </p:ext>
    </p:extLst>
  </p:cSld>
  <p:clrMapOvr>
    <a:masterClrMapping/>
  </p:clrMapOvr>
  <mc:AlternateContent xmlns:mc="http://schemas.openxmlformats.org/markup-compatibility/2006" xmlns:p14="http://schemas.microsoft.com/office/powerpoint/2010/main">
    <mc:Choice Requires="p14">
      <p:transition spd="slow" p14:dur="2000" advTm="5495"/>
    </mc:Choice>
    <mc:Fallback xmlns="">
      <p:transition spd="slow" advTm="5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Learning from incidents</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76917864"/>
              </p:ext>
            </p:extLst>
          </p:nvPr>
        </p:nvGraphicFramePr>
        <p:xfrm>
          <a:off x="1331640" y="1916832"/>
          <a:ext cx="7272338" cy="43929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4"/>
          <p:cNvSpPr/>
          <p:nvPr/>
        </p:nvSpPr>
        <p:spPr>
          <a:xfrm>
            <a:off x="1907704" y="4446837"/>
            <a:ext cx="6120680" cy="50405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400" dirty="0" smtClean="0"/>
              <a:t>Share information</a:t>
            </a:r>
            <a:endParaRPr lang="en-GB" sz="24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14146014"/>
      </p:ext>
    </p:extLst>
  </p:cSld>
  <p:clrMapOvr>
    <a:masterClrMapping/>
  </p:clrMapOvr>
  <mc:AlternateContent xmlns:mc="http://schemas.openxmlformats.org/markup-compatibility/2006" xmlns:p14="http://schemas.microsoft.com/office/powerpoint/2010/main">
    <mc:Choice Requires="p14">
      <p:transition spd="slow" p14:dur="2000" advTm="36719"/>
    </mc:Choice>
    <mc:Fallback xmlns="">
      <p:transition spd="slow" advTm="36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Learning from incidents process</a:t>
            </a:r>
            <a:endParaRPr lang="en-GB" dirty="0"/>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8152" y="2683996"/>
            <a:ext cx="7668344" cy="2507127"/>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368152" y="2492896"/>
            <a:ext cx="2771800" cy="1911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700" dirty="0" smtClean="0"/>
              <a:t>Learn lessons</a:t>
            </a:r>
            <a:endParaRPr lang="en-GB" sz="1700" dirty="0"/>
          </a:p>
        </p:txBody>
      </p:sp>
      <p:sp>
        <p:nvSpPr>
          <p:cNvPr id="5" name="Rectangle 4"/>
          <p:cNvSpPr/>
          <p:nvPr/>
        </p:nvSpPr>
        <p:spPr>
          <a:xfrm>
            <a:off x="4499992" y="2492896"/>
            <a:ext cx="4320480" cy="18318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700" dirty="0" smtClean="0"/>
              <a:t>Use lessons</a:t>
            </a:r>
            <a:endParaRPr lang="en-GB" sz="17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74288636"/>
      </p:ext>
    </p:extLst>
  </p:cSld>
  <p:clrMapOvr>
    <a:masterClrMapping/>
  </p:clrMapOvr>
  <mc:AlternateContent xmlns:mc="http://schemas.openxmlformats.org/markup-compatibility/2006" xmlns:p14="http://schemas.microsoft.com/office/powerpoint/2010/main">
    <mc:Choice Requires="p14">
      <p:transition spd="slow" p14:dur="2000" advTm="48383"/>
    </mc:Choice>
    <mc:Fallback xmlns="">
      <p:transition spd="slow" advTm="48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Learning lessons</a:t>
            </a:r>
            <a:endParaRPr lang="en-GB"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2521527"/>
            <a:ext cx="5953125" cy="196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7166865"/>
      </p:ext>
    </p:extLst>
  </p:cSld>
  <p:clrMapOvr>
    <a:masterClrMapping/>
  </p:clrMapOvr>
  <mc:AlternateContent xmlns:mc="http://schemas.openxmlformats.org/markup-compatibility/2006" xmlns:p14="http://schemas.microsoft.com/office/powerpoint/2010/main">
    <mc:Choice Requires="p14">
      <p:transition spd="slow" p14:dur="2000" advTm="44781"/>
    </mc:Choice>
    <mc:Fallback xmlns="">
      <p:transition spd="slow" advTm="44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Bridging the gap</a:t>
            </a:r>
            <a:endParaRPr lang="en-GB"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8725" y="2476500"/>
            <a:ext cx="668655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08091087"/>
      </p:ext>
    </p:extLst>
  </p:cSld>
  <p:clrMapOvr>
    <a:masterClrMapping/>
  </p:clrMapOvr>
  <mc:AlternateContent xmlns:mc="http://schemas.openxmlformats.org/markup-compatibility/2006" xmlns:p14="http://schemas.microsoft.com/office/powerpoint/2010/main">
    <mc:Choice Requires="p14">
      <p:transition spd="slow" p14:dur="2000" advTm="68874"/>
    </mc:Choice>
    <mc:Fallback xmlns="">
      <p:transition spd="slow" advTm="68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Use lessons learned</a:t>
            </a:r>
            <a:endParaRPr lang="en-GB"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6850" y="2524125"/>
            <a:ext cx="6210300" cy="180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59949347"/>
      </p:ext>
    </p:extLst>
  </p:cSld>
  <p:clrMapOvr>
    <a:masterClrMapping/>
  </p:clrMapOvr>
  <mc:AlternateContent xmlns:mc="http://schemas.openxmlformats.org/markup-compatibility/2006" xmlns:p14="http://schemas.microsoft.com/office/powerpoint/2010/main">
    <mc:Choice Requires="p14">
      <p:transition spd="slow" p14:dur="2000" advTm="49867"/>
    </mc:Choice>
    <mc:Fallback xmlns="">
      <p:transition spd="slow" advTm="49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Learning from incidents</a:t>
            </a:r>
            <a:endParaRPr lang="en-GB" dirty="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6145" y="2708920"/>
            <a:ext cx="7740351" cy="1905943"/>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62733618"/>
      </p:ext>
    </p:extLst>
  </p:cSld>
  <p:clrMapOvr>
    <a:masterClrMapping/>
  </p:clrMapOvr>
  <mc:AlternateContent xmlns:mc="http://schemas.openxmlformats.org/markup-compatibility/2006" xmlns:p14="http://schemas.microsoft.com/office/powerpoint/2010/main">
    <mc:Choice Requires="p14">
      <p:transition spd="slow" p14:dur="2000" advTm="27432"/>
    </mc:Choice>
    <mc:Fallback xmlns="">
      <p:transition spd="slow" advTm="27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8"/>
</p:tagLst>
</file>

<file path=ppt/tags/tag2.xml><?xml version="1.0" encoding="utf-8"?>
<p:tagLst xmlns:a="http://schemas.openxmlformats.org/drawingml/2006/main" xmlns:r="http://schemas.openxmlformats.org/officeDocument/2006/relationships" xmlns:p="http://schemas.openxmlformats.org/presentationml/2006/main">
  <p:tag name="TIMING" val="|11.3|3.9|4.7"/>
</p:tagLst>
</file>

<file path=ppt/tags/tag3.xml><?xml version="1.0" encoding="utf-8"?>
<p:tagLst xmlns:a="http://schemas.openxmlformats.org/drawingml/2006/main" xmlns:r="http://schemas.openxmlformats.org/officeDocument/2006/relationships" xmlns:p="http://schemas.openxmlformats.org/presentationml/2006/main">
  <p:tag name="TIMING" val="|11.1"/>
</p:tagLst>
</file>

<file path=ppt/theme/theme1.xml><?xml version="1.0" encoding="utf-8"?>
<a:theme xmlns:a="http://schemas.openxmlformats.org/drawingml/2006/main" name="Basis TNO tekstdia -">
  <a:themeElements>
    <a:clrScheme name="TNO">
      <a:dk1>
        <a:sysClr val="windowText" lastClr="000000"/>
      </a:dk1>
      <a:lt1>
        <a:sysClr val="window" lastClr="FFFFFF"/>
      </a:lt1>
      <a:dk2>
        <a:srgbClr val="649EC9"/>
      </a:dk2>
      <a:lt2>
        <a:srgbClr val="9C9C9E"/>
      </a:lt2>
      <a:accent1>
        <a:srgbClr val="ED8000"/>
      </a:accent1>
      <a:accent2>
        <a:srgbClr val="CB1325"/>
      </a:accent2>
      <a:accent3>
        <a:srgbClr val="FFCB00"/>
      </a:accent3>
      <a:accent4>
        <a:srgbClr val="649EC9"/>
      </a:accent4>
      <a:accent5>
        <a:srgbClr val="D6277A"/>
      </a:accent5>
      <a:accent6>
        <a:srgbClr val="93A800"/>
      </a:accent6>
      <a:hlink>
        <a:srgbClr val="9C9C9E"/>
      </a:hlink>
      <a:folHlink>
        <a:srgbClr val="5D5C60"/>
      </a:folHlink>
    </a:clrScheme>
    <a:fontScheme name="TNO">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Basis TNO tekstdia -">
  <a:themeElements>
    <a:clrScheme name="TNO">
      <a:dk1>
        <a:sysClr val="windowText" lastClr="000000"/>
      </a:dk1>
      <a:lt1>
        <a:sysClr val="window" lastClr="FFFFFF"/>
      </a:lt1>
      <a:dk2>
        <a:srgbClr val="649EC9"/>
      </a:dk2>
      <a:lt2>
        <a:srgbClr val="9C9C9E"/>
      </a:lt2>
      <a:accent1>
        <a:srgbClr val="ED8000"/>
      </a:accent1>
      <a:accent2>
        <a:srgbClr val="CB1325"/>
      </a:accent2>
      <a:accent3>
        <a:srgbClr val="FFCB00"/>
      </a:accent3>
      <a:accent4>
        <a:srgbClr val="649EC9"/>
      </a:accent4>
      <a:accent5>
        <a:srgbClr val="D6277A"/>
      </a:accent5>
      <a:accent6>
        <a:srgbClr val="93A800"/>
      </a:accent6>
      <a:hlink>
        <a:srgbClr val="9C9C9E"/>
      </a:hlink>
      <a:folHlink>
        <a:srgbClr val="5D5C60"/>
      </a:folHlink>
    </a:clrScheme>
    <a:fontScheme name="TNO">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tno-sjabloon</Template>
  <TotalTime>1129</TotalTime>
  <Words>422</Words>
  <Application>Microsoft Office PowerPoint</Application>
  <PresentationFormat>On-screen Show (4:3)</PresentationFormat>
  <Paragraphs>117</Paragraphs>
  <Slides>23</Slides>
  <Notes>0</Notes>
  <HiddenSlides>0</HiddenSlides>
  <MMClips>23</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Basis TNO tekstdia -</vt:lpstr>
      <vt:lpstr>2_Basis TNO tekstdia -</vt:lpstr>
      <vt:lpstr>Learning from incidents starting improvement</vt:lpstr>
      <vt:lpstr>PowerPoint Presentation</vt:lpstr>
      <vt:lpstr>PowerPoint Presentation</vt:lpstr>
      <vt:lpstr>Learning from incidents</vt:lpstr>
      <vt:lpstr>Learning from incidents process</vt:lpstr>
      <vt:lpstr>Learning lessons</vt:lpstr>
      <vt:lpstr>Bridging the gap</vt:lpstr>
      <vt:lpstr>Use lessons learned</vt:lpstr>
      <vt:lpstr>Learning from incidents</vt:lpstr>
      <vt:lpstr>PowerPoint Presentation</vt:lpstr>
      <vt:lpstr>How can we improve learning? </vt:lpstr>
      <vt:lpstr>Quickscan</vt:lpstr>
      <vt:lpstr>Optimising the learning process</vt:lpstr>
      <vt:lpstr>What do you aim to improve? </vt:lpstr>
      <vt:lpstr>Case studies:  how do organisations learn from incidents? </vt:lpstr>
      <vt:lpstr>Repair on wrong pipeline </vt:lpstr>
      <vt:lpstr>Case 1 </vt:lpstr>
      <vt:lpstr>Direct causes (in the real world)</vt:lpstr>
      <vt:lpstr>Latent conditions </vt:lpstr>
      <vt:lpstr>Summary  </vt:lpstr>
      <vt:lpstr>PowerPoint Presentation</vt:lpstr>
      <vt:lpstr>However (conclusion)</vt:lpstr>
      <vt:lpstr>PowerPoint Presentation</vt:lpstr>
    </vt:vector>
  </TitlesOfParts>
  <Company>TNO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from incidents the need for improvement</dc:title>
  <dc:creator>Drupsteen, L. (Linda)</dc:creator>
  <cp:lastModifiedBy>Jolanda ter Laak</cp:lastModifiedBy>
  <cp:revision>53</cp:revision>
  <cp:lastPrinted>2013-11-24T11:19:40Z</cp:lastPrinted>
  <dcterms:created xsi:type="dcterms:W3CDTF">2013-10-19T17:53:24Z</dcterms:created>
  <dcterms:modified xsi:type="dcterms:W3CDTF">2014-01-10T09:50:11Z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le">
    <vt:lpwstr/>
  </property>
  <property fmtid="{D5CDD505-2E9C-101B-9397-08002B2CF9AE}" pid="3" name="SubTitle">
    <vt:lpwstr/>
  </property>
  <property fmtid="{D5CDD505-2E9C-101B-9397-08002B2CF9AE}" pid="4" name="Author">
    <vt:lpwstr/>
  </property>
  <property fmtid="{D5CDD505-2E9C-101B-9397-08002B2CF9AE}" pid="5" name="ShowPages">
    <vt:lpwstr>False</vt:lpwstr>
  </property>
  <property fmtid="{D5CDD505-2E9C-101B-9397-08002B2CF9AE}" pid="6" name="ShowDate">
    <vt:lpwstr>False</vt:lpwstr>
  </property>
  <property fmtid="{D5CDD505-2E9C-101B-9397-08002B2CF9AE}" pid="7" name="SelectedPhoto">
    <vt:lpwstr>TNO_THEMA'sBasic.jpg</vt:lpwstr>
  </property>
  <property fmtid="{D5CDD505-2E9C-101B-9397-08002B2CF9AE}" pid="8" name="Color">
    <vt:lpwstr>True</vt:lpwstr>
  </property>
  <property fmtid="{D5CDD505-2E9C-101B-9397-08002B2CF9AE}" pid="9" name="Grammar">
    <vt:lpwstr>0</vt:lpwstr>
  </property>
  <property fmtid="{D5CDD505-2E9C-101B-9397-08002B2CF9AE}" pid="10" name="DateText">
    <vt:lpwstr>19/10/2013</vt:lpwstr>
  </property>
  <property fmtid="{D5CDD505-2E9C-101B-9397-08002B2CF9AE}" pid="11" name="PresentationDate">
    <vt:lpwstr>9-12-2013 22:46:23</vt:lpwstr>
  </property>
</Properties>
</file>